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3.xml" ContentType="application/vnd.openxmlformats-officedocument.theme+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theme/theme4.xml" ContentType="application/vnd.openxmlformats-officedocument.theme+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124" r:id="rId6"/>
    <p:sldMasterId id="2147484223" r:id="rId7"/>
    <p:sldMasterId id="2147484360" r:id="rId8"/>
    <p:sldMasterId id="2147486372" r:id="rId9"/>
    <p:sldMasterId id="2147491009" r:id="rId10"/>
  </p:sldMasterIdLst>
  <p:notesMasterIdLst>
    <p:notesMasterId r:id="rId18"/>
  </p:notesMasterIdLst>
  <p:handoutMasterIdLst>
    <p:handoutMasterId r:id="rId19"/>
  </p:handoutMasterIdLst>
  <p:sldIdLst>
    <p:sldId id="342" r:id="rId11"/>
    <p:sldId id="544" r:id="rId12"/>
    <p:sldId id="545" r:id="rId13"/>
    <p:sldId id="548" r:id="rId14"/>
    <p:sldId id="543" r:id="rId15"/>
    <p:sldId id="546" r:id="rId16"/>
    <p:sldId id="547" r:id="rId17"/>
  </p:sldIdLst>
  <p:sldSz cx="9144000" cy="6858000" type="screen4x3"/>
  <p:notesSz cx="7010400" cy="9296400"/>
  <p:defaultTextStyle>
    <a:defPPr>
      <a:defRPr lang="en-US"/>
    </a:defPPr>
    <a:lvl1pPr algn="r" rtl="0" fontAlgn="base">
      <a:spcBef>
        <a:spcPct val="0"/>
      </a:spcBef>
      <a:spcAft>
        <a:spcPct val="0"/>
      </a:spcAft>
      <a:defRPr sz="3200" kern="1200">
        <a:solidFill>
          <a:schemeClr val="tx1"/>
        </a:solidFill>
        <a:latin typeface="Arial" pitchFamily="34" charset="0"/>
        <a:ea typeface="+mn-ea"/>
        <a:cs typeface="+mn-cs"/>
      </a:defRPr>
    </a:lvl1pPr>
    <a:lvl2pPr marL="457200" algn="r" rtl="0" fontAlgn="base">
      <a:spcBef>
        <a:spcPct val="0"/>
      </a:spcBef>
      <a:spcAft>
        <a:spcPct val="0"/>
      </a:spcAft>
      <a:defRPr sz="3200" kern="1200">
        <a:solidFill>
          <a:schemeClr val="tx1"/>
        </a:solidFill>
        <a:latin typeface="Arial" pitchFamily="34" charset="0"/>
        <a:ea typeface="+mn-ea"/>
        <a:cs typeface="+mn-cs"/>
      </a:defRPr>
    </a:lvl2pPr>
    <a:lvl3pPr marL="914400" algn="r" rtl="0" fontAlgn="base">
      <a:spcBef>
        <a:spcPct val="0"/>
      </a:spcBef>
      <a:spcAft>
        <a:spcPct val="0"/>
      </a:spcAft>
      <a:defRPr sz="3200" kern="1200">
        <a:solidFill>
          <a:schemeClr val="tx1"/>
        </a:solidFill>
        <a:latin typeface="Arial" pitchFamily="34" charset="0"/>
        <a:ea typeface="+mn-ea"/>
        <a:cs typeface="+mn-cs"/>
      </a:defRPr>
    </a:lvl3pPr>
    <a:lvl4pPr marL="1371600" algn="r" rtl="0" fontAlgn="base">
      <a:spcBef>
        <a:spcPct val="0"/>
      </a:spcBef>
      <a:spcAft>
        <a:spcPct val="0"/>
      </a:spcAft>
      <a:defRPr sz="3200" kern="1200">
        <a:solidFill>
          <a:schemeClr val="tx1"/>
        </a:solidFill>
        <a:latin typeface="Arial" pitchFamily="34" charset="0"/>
        <a:ea typeface="+mn-ea"/>
        <a:cs typeface="+mn-cs"/>
      </a:defRPr>
    </a:lvl4pPr>
    <a:lvl5pPr marL="1828800" algn="r" rtl="0" fontAlgn="base">
      <a:spcBef>
        <a:spcPct val="0"/>
      </a:spcBef>
      <a:spcAft>
        <a:spcPct val="0"/>
      </a:spcAft>
      <a:defRPr sz="3200" kern="1200">
        <a:solidFill>
          <a:schemeClr val="tx1"/>
        </a:solidFill>
        <a:latin typeface="Arial" pitchFamily="34" charset="0"/>
        <a:ea typeface="+mn-ea"/>
        <a:cs typeface="+mn-cs"/>
      </a:defRPr>
    </a:lvl5pPr>
    <a:lvl6pPr marL="2286000" algn="l" defTabSz="914400" rtl="0" eaLnBrk="1" latinLnBrk="0" hangingPunct="1">
      <a:defRPr sz="3200" kern="1200">
        <a:solidFill>
          <a:schemeClr val="tx1"/>
        </a:solidFill>
        <a:latin typeface="Arial" pitchFamily="34" charset="0"/>
        <a:ea typeface="+mn-ea"/>
        <a:cs typeface="+mn-cs"/>
      </a:defRPr>
    </a:lvl6pPr>
    <a:lvl7pPr marL="2743200" algn="l" defTabSz="914400" rtl="0" eaLnBrk="1" latinLnBrk="0" hangingPunct="1">
      <a:defRPr sz="3200" kern="1200">
        <a:solidFill>
          <a:schemeClr val="tx1"/>
        </a:solidFill>
        <a:latin typeface="Arial" pitchFamily="34" charset="0"/>
        <a:ea typeface="+mn-ea"/>
        <a:cs typeface="+mn-cs"/>
      </a:defRPr>
    </a:lvl7pPr>
    <a:lvl8pPr marL="3200400" algn="l" defTabSz="914400" rtl="0" eaLnBrk="1" latinLnBrk="0" hangingPunct="1">
      <a:defRPr sz="3200" kern="1200">
        <a:solidFill>
          <a:schemeClr val="tx1"/>
        </a:solidFill>
        <a:latin typeface="Arial" pitchFamily="34" charset="0"/>
        <a:ea typeface="+mn-ea"/>
        <a:cs typeface="+mn-cs"/>
      </a:defRPr>
    </a:lvl8pPr>
    <a:lvl9pPr marL="3657600" algn="l" defTabSz="914400" rtl="0" eaLnBrk="1" latinLnBrk="0" hangingPunct="1">
      <a:defRPr sz="3200"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4257">
          <p15:clr>
            <a:srgbClr val="A4A3A4"/>
          </p15:clr>
        </p15:guide>
        <p15:guide id="2" orient="horz" pos="1205">
          <p15:clr>
            <a:srgbClr val="A4A3A4"/>
          </p15:clr>
        </p15:guide>
        <p15:guide id="3" orient="horz" pos="330">
          <p15:clr>
            <a:srgbClr val="A4A3A4"/>
          </p15:clr>
        </p15:guide>
        <p15:guide id="4" orient="horz" pos="642">
          <p15:clr>
            <a:srgbClr val="A4A3A4"/>
          </p15:clr>
        </p15:guide>
        <p15:guide id="5" orient="horz" pos="2000">
          <p15:clr>
            <a:srgbClr val="A4A3A4"/>
          </p15:clr>
        </p15:guide>
        <p15:guide id="6" orient="horz" pos="3856">
          <p15:clr>
            <a:srgbClr val="A4A3A4"/>
          </p15:clr>
        </p15:guide>
        <p15:guide id="7" pos="297">
          <p15:clr>
            <a:srgbClr val="A4A3A4"/>
          </p15:clr>
        </p15:guide>
        <p15:guide id="8" pos="5472">
          <p15:clr>
            <a:srgbClr val="A4A3A4"/>
          </p15:clr>
        </p15:guide>
        <p15:guide id="9" pos="2879">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AB6"/>
    <a:srgbClr val="A5CE4E"/>
    <a:srgbClr val="FF0000"/>
    <a:srgbClr val="68923E"/>
    <a:srgbClr val="519BC8"/>
    <a:srgbClr val="C7D9FD"/>
    <a:srgbClr val="ADD076"/>
    <a:srgbClr val="6892CC"/>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37" autoAdjust="0"/>
    <p:restoredTop sz="50000" autoAdjust="0"/>
  </p:normalViewPr>
  <p:slideViewPr>
    <p:cSldViewPr snapToGrid="0">
      <p:cViewPr>
        <p:scale>
          <a:sx n="88" d="100"/>
          <a:sy n="88" d="100"/>
        </p:scale>
        <p:origin x="5648" y="2352"/>
      </p:cViewPr>
      <p:guideLst>
        <p:guide orient="horz" pos="4257"/>
        <p:guide orient="horz" pos="1205"/>
        <p:guide orient="horz" pos="330"/>
        <p:guide orient="horz" pos="642"/>
        <p:guide orient="horz" pos="2000"/>
        <p:guide orient="horz" pos="3856"/>
        <p:guide pos="297"/>
        <p:guide pos="5472"/>
        <p:guide pos="2879"/>
      </p:guideLst>
    </p:cSldViewPr>
  </p:slideViewPr>
  <p:outlineViewPr>
    <p:cViewPr>
      <p:scale>
        <a:sx n="100" d="100"/>
        <a:sy n="10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88" d="100"/>
          <a:sy n="88" d="100"/>
        </p:scale>
        <p:origin x="-3096" y="-11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Master" Target="slideMasters/slideMaster4.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Master" Target="slideMasters/slideMaster5.xml"/><Relationship Id="rId11" Type="http://schemas.openxmlformats.org/officeDocument/2006/relationships/slide" Target="slides/slide1.xml"/><Relationship Id="rId12" Type="http://schemas.openxmlformats.org/officeDocument/2006/relationships/slide" Target="slides/slide2.xml"/><Relationship Id="rId13" Type="http://schemas.openxmlformats.org/officeDocument/2006/relationships/slide" Target="slides/slide3.xml"/><Relationship Id="rId14" Type="http://schemas.openxmlformats.org/officeDocument/2006/relationships/slide" Target="slides/slide4.xml"/><Relationship Id="rId15" Type="http://schemas.openxmlformats.org/officeDocument/2006/relationships/slide" Target="slides/slide5.xml"/><Relationship Id="rId16" Type="http://schemas.openxmlformats.org/officeDocument/2006/relationships/slide" Target="slides/slide6.xml"/><Relationship Id="rId17" Type="http://schemas.openxmlformats.org/officeDocument/2006/relationships/slide" Target="slides/slide7.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customXml" Target="../customXml/item4.xml"/><Relationship Id="rId5" Type="http://schemas.openxmlformats.org/officeDocument/2006/relationships/customXml" Target="../customXml/item5.xml"/><Relationship Id="rId6" Type="http://schemas.openxmlformats.org/officeDocument/2006/relationships/slideMaster" Target="slideMasters/slideMaster1.xml"/><Relationship Id="rId7" Type="http://schemas.openxmlformats.org/officeDocument/2006/relationships/slideMaster" Target="slideMasters/slideMaster2.xml"/><Relationship Id="rId8" Type="http://schemas.openxmlformats.org/officeDocument/2006/relationships/slideMaster" Target="slideMasters/slideMaster3.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ED14EDE-941A-4D4D-9805-58891424472E}" type="doc">
      <dgm:prSet loTypeId="urn:microsoft.com/office/officeart/2005/8/layout/process4" loCatId="list" qsTypeId="urn:microsoft.com/office/officeart/2005/8/quickstyle/simple1" qsCatId="simple" csTypeId="urn:microsoft.com/office/officeart/2005/8/colors/accent3_2" csCatId="accent3" phldr="1"/>
      <dgm:spPr/>
      <dgm:t>
        <a:bodyPr/>
        <a:lstStyle/>
        <a:p>
          <a:endParaRPr lang="en-US"/>
        </a:p>
      </dgm:t>
    </dgm:pt>
    <dgm:pt modelId="{26AF6F5F-910B-4CE6-8C31-EFD84767BA73}">
      <dgm:prSet custT="1"/>
      <dgm:spPr/>
      <dgm:t>
        <a:bodyPr/>
        <a:lstStyle/>
        <a:p>
          <a:pPr rtl="0"/>
          <a:r>
            <a:rPr lang="en-US" sz="1600" b="1" dirty="0" smtClean="0"/>
            <a:t>What is it?</a:t>
          </a:r>
          <a:endParaRPr lang="en-US" sz="1600" dirty="0"/>
        </a:p>
      </dgm:t>
    </dgm:pt>
    <dgm:pt modelId="{2360F7F1-04A9-4A3D-8B8B-56B06F8A46B4}" type="parTrans" cxnId="{8F1DC847-69E0-4FCD-BCCE-798D94E4EF6F}">
      <dgm:prSet/>
      <dgm:spPr/>
      <dgm:t>
        <a:bodyPr/>
        <a:lstStyle/>
        <a:p>
          <a:endParaRPr lang="en-US"/>
        </a:p>
      </dgm:t>
    </dgm:pt>
    <dgm:pt modelId="{FAE59F2A-DA60-4646-A161-D0302379483F}" type="sibTrans" cxnId="{8F1DC847-69E0-4FCD-BCCE-798D94E4EF6F}">
      <dgm:prSet/>
      <dgm:spPr/>
      <dgm:t>
        <a:bodyPr/>
        <a:lstStyle/>
        <a:p>
          <a:endParaRPr lang="en-US"/>
        </a:p>
      </dgm:t>
    </dgm:pt>
    <dgm:pt modelId="{AE0A4F63-6326-4410-9908-2945FCC7D7FF}">
      <dgm:prSet/>
      <dgm:spPr/>
      <dgm:t>
        <a:bodyPr/>
        <a:lstStyle/>
        <a:p>
          <a:pPr rtl="0"/>
          <a:r>
            <a:rPr lang="en-US" dirty="0" smtClean="0"/>
            <a:t>Effective January 1 2018, new paid family leave benefits will be available to almost all employees working within New York State.</a:t>
          </a:r>
        </a:p>
        <a:p>
          <a:pPr rtl="0"/>
          <a:r>
            <a:rPr lang="en-US" dirty="0" smtClean="0"/>
            <a:t>NY PFL includes paid time off to care for a new child or sick family member or to take care of certain exigencies arising from the active military service of a family member.</a:t>
          </a:r>
          <a:endParaRPr lang="en-US" dirty="0"/>
        </a:p>
      </dgm:t>
    </dgm:pt>
    <dgm:pt modelId="{7FC265D5-94A4-49CD-97DA-9C4CCDC1AD43}" type="parTrans" cxnId="{7CE82846-2EFE-47F4-B4BA-3E52110EC6A5}">
      <dgm:prSet/>
      <dgm:spPr/>
      <dgm:t>
        <a:bodyPr/>
        <a:lstStyle/>
        <a:p>
          <a:endParaRPr lang="en-US"/>
        </a:p>
      </dgm:t>
    </dgm:pt>
    <dgm:pt modelId="{FB4619B6-E9E8-4A63-9781-B4C79D0725DC}" type="sibTrans" cxnId="{7CE82846-2EFE-47F4-B4BA-3E52110EC6A5}">
      <dgm:prSet/>
      <dgm:spPr/>
      <dgm:t>
        <a:bodyPr/>
        <a:lstStyle/>
        <a:p>
          <a:endParaRPr lang="en-US"/>
        </a:p>
      </dgm:t>
    </dgm:pt>
    <dgm:pt modelId="{90B374C6-0291-4246-81B7-5458AA1BDD8B}">
      <dgm:prSet/>
      <dgm:spPr/>
      <dgm:t>
        <a:bodyPr/>
        <a:lstStyle/>
        <a:p>
          <a:pPr rtl="0"/>
          <a:r>
            <a:rPr lang="en-US" b="1" dirty="0" smtClean="0"/>
            <a:t>How is it Funded?</a:t>
          </a:r>
          <a:endParaRPr lang="en-US" dirty="0"/>
        </a:p>
      </dgm:t>
    </dgm:pt>
    <dgm:pt modelId="{417AC537-5738-4DA8-9160-AD91ED037D47}" type="parTrans" cxnId="{A47B8F2B-46C1-4795-A922-E361E218B43B}">
      <dgm:prSet/>
      <dgm:spPr/>
      <dgm:t>
        <a:bodyPr/>
        <a:lstStyle/>
        <a:p>
          <a:endParaRPr lang="en-US"/>
        </a:p>
      </dgm:t>
    </dgm:pt>
    <dgm:pt modelId="{60751D22-09FD-45E9-BAD7-44A5804435BB}" type="sibTrans" cxnId="{A47B8F2B-46C1-4795-A922-E361E218B43B}">
      <dgm:prSet/>
      <dgm:spPr/>
      <dgm:t>
        <a:bodyPr/>
        <a:lstStyle/>
        <a:p>
          <a:endParaRPr lang="en-US"/>
        </a:p>
      </dgm:t>
    </dgm:pt>
    <dgm:pt modelId="{FA148CE7-2D7D-4D6B-A0E5-0B0F40FE5730}">
      <dgm:prSet/>
      <dgm:spPr/>
      <dgm:t>
        <a:bodyPr/>
        <a:lstStyle/>
        <a:p>
          <a:pPr rtl="0"/>
          <a:r>
            <a:rPr lang="en-US" dirty="0" smtClean="0"/>
            <a:t>NY PFL will be a 100% Employee paid offering</a:t>
          </a:r>
        </a:p>
        <a:p>
          <a:pPr rtl="0"/>
          <a:r>
            <a:rPr lang="en-US" dirty="0" smtClean="0"/>
            <a:t>(community rate pending) </a:t>
          </a:r>
          <a:endParaRPr lang="en-US" dirty="0"/>
        </a:p>
      </dgm:t>
    </dgm:pt>
    <dgm:pt modelId="{C438468B-C4C5-4BB9-B593-83F5B2609FB1}" type="parTrans" cxnId="{48E77F0F-B8CA-4D24-82AA-1D20578D6BDF}">
      <dgm:prSet/>
      <dgm:spPr/>
      <dgm:t>
        <a:bodyPr/>
        <a:lstStyle/>
        <a:p>
          <a:endParaRPr lang="en-US"/>
        </a:p>
      </dgm:t>
    </dgm:pt>
    <dgm:pt modelId="{513D28C4-A33D-4CE1-88D1-921B594F8E3C}" type="sibTrans" cxnId="{48E77F0F-B8CA-4D24-82AA-1D20578D6BDF}">
      <dgm:prSet/>
      <dgm:spPr/>
      <dgm:t>
        <a:bodyPr/>
        <a:lstStyle/>
        <a:p>
          <a:endParaRPr lang="en-US"/>
        </a:p>
      </dgm:t>
    </dgm:pt>
    <dgm:pt modelId="{897B6436-3DD7-4E50-913B-111975D26AF0}">
      <dgm:prSet/>
      <dgm:spPr/>
      <dgm:t>
        <a:bodyPr/>
        <a:lstStyle/>
        <a:p>
          <a:pPr rtl="0"/>
          <a:r>
            <a:rPr lang="en-US" dirty="0" smtClean="0"/>
            <a:t>Carriers will be limited to the maximum premium rate</a:t>
          </a:r>
        </a:p>
        <a:p>
          <a:pPr rtl="0"/>
          <a:r>
            <a:rPr lang="en-US" dirty="0" smtClean="0"/>
            <a:t> set by the state</a:t>
          </a:r>
          <a:endParaRPr lang="en-US" dirty="0"/>
        </a:p>
      </dgm:t>
    </dgm:pt>
    <dgm:pt modelId="{3B6C133F-4CB0-4870-A15D-AEC446DD8CFA}" type="parTrans" cxnId="{0357CF7F-C8EA-493F-938B-EA131ABCD798}">
      <dgm:prSet/>
      <dgm:spPr/>
      <dgm:t>
        <a:bodyPr/>
        <a:lstStyle/>
        <a:p>
          <a:endParaRPr lang="en-US"/>
        </a:p>
      </dgm:t>
    </dgm:pt>
    <dgm:pt modelId="{36D6D4CC-EFB2-4F8C-AE5E-4B138FE458F1}" type="sibTrans" cxnId="{0357CF7F-C8EA-493F-938B-EA131ABCD798}">
      <dgm:prSet/>
      <dgm:spPr/>
      <dgm:t>
        <a:bodyPr/>
        <a:lstStyle/>
        <a:p>
          <a:endParaRPr lang="en-US"/>
        </a:p>
      </dgm:t>
    </dgm:pt>
    <dgm:pt modelId="{21C52017-D1A1-4B78-B582-9D8E8FA3E8F2}">
      <dgm:prSet/>
      <dgm:spPr/>
      <dgm:t>
        <a:bodyPr/>
        <a:lstStyle/>
        <a:p>
          <a:pPr rtl="0"/>
          <a:r>
            <a:rPr lang="en-US" b="1" dirty="0" smtClean="0"/>
            <a:t>What is the proposed State Implementation Plan?</a:t>
          </a:r>
          <a:endParaRPr lang="en-US" b="1" dirty="0"/>
        </a:p>
      </dgm:t>
    </dgm:pt>
    <dgm:pt modelId="{4A4CD41E-E378-4D85-903B-72BC318C4612}" type="parTrans" cxnId="{6675CDD6-37EE-4B38-AD26-ED0552E2A464}">
      <dgm:prSet/>
      <dgm:spPr/>
      <dgm:t>
        <a:bodyPr/>
        <a:lstStyle/>
        <a:p>
          <a:endParaRPr lang="en-US"/>
        </a:p>
      </dgm:t>
    </dgm:pt>
    <dgm:pt modelId="{A6051140-2FD5-406E-B339-28F554FD1F87}" type="sibTrans" cxnId="{6675CDD6-37EE-4B38-AD26-ED0552E2A464}">
      <dgm:prSet/>
      <dgm:spPr/>
      <dgm:t>
        <a:bodyPr/>
        <a:lstStyle/>
        <a:p>
          <a:endParaRPr lang="en-US"/>
        </a:p>
      </dgm:t>
    </dgm:pt>
    <dgm:pt modelId="{20CB6DB7-2F63-432A-A8EA-1B06C3B1A101}" type="pres">
      <dgm:prSet presAssocID="{0ED14EDE-941A-4D4D-9805-58891424472E}" presName="Name0" presStyleCnt="0">
        <dgm:presLayoutVars>
          <dgm:dir/>
          <dgm:animLvl val="lvl"/>
          <dgm:resizeHandles val="exact"/>
        </dgm:presLayoutVars>
      </dgm:prSet>
      <dgm:spPr/>
      <dgm:t>
        <a:bodyPr/>
        <a:lstStyle/>
        <a:p>
          <a:endParaRPr lang="en-US"/>
        </a:p>
      </dgm:t>
    </dgm:pt>
    <dgm:pt modelId="{C843EC23-7613-4EA3-A5E1-3E11E1E71888}" type="pres">
      <dgm:prSet presAssocID="{21C52017-D1A1-4B78-B582-9D8E8FA3E8F2}" presName="boxAndChildren" presStyleCnt="0"/>
      <dgm:spPr/>
    </dgm:pt>
    <dgm:pt modelId="{9F4A5F1C-52A2-4632-8D20-25FBF61E1F7B}" type="pres">
      <dgm:prSet presAssocID="{21C52017-D1A1-4B78-B582-9D8E8FA3E8F2}" presName="parentTextBox" presStyleLbl="node1" presStyleIdx="0" presStyleCnt="3" custScaleY="58766"/>
      <dgm:spPr/>
      <dgm:t>
        <a:bodyPr/>
        <a:lstStyle/>
        <a:p>
          <a:endParaRPr lang="en-US"/>
        </a:p>
      </dgm:t>
    </dgm:pt>
    <dgm:pt modelId="{BEC539A8-F42E-4FF4-A7BE-7DFDB7FE76B0}" type="pres">
      <dgm:prSet presAssocID="{60751D22-09FD-45E9-BAD7-44A5804435BB}" presName="sp" presStyleCnt="0"/>
      <dgm:spPr/>
    </dgm:pt>
    <dgm:pt modelId="{BC145162-86BB-4B64-A102-B178510377BB}" type="pres">
      <dgm:prSet presAssocID="{90B374C6-0291-4246-81B7-5458AA1BDD8B}" presName="arrowAndChildren" presStyleCnt="0"/>
      <dgm:spPr/>
    </dgm:pt>
    <dgm:pt modelId="{FFED3004-155A-4333-B66B-DBE99A791735}" type="pres">
      <dgm:prSet presAssocID="{90B374C6-0291-4246-81B7-5458AA1BDD8B}" presName="parentTextArrow" presStyleLbl="node1" presStyleIdx="0" presStyleCnt="3"/>
      <dgm:spPr/>
      <dgm:t>
        <a:bodyPr/>
        <a:lstStyle/>
        <a:p>
          <a:endParaRPr lang="en-US"/>
        </a:p>
      </dgm:t>
    </dgm:pt>
    <dgm:pt modelId="{065E5858-1F20-4983-B915-09A45CFE0CDC}" type="pres">
      <dgm:prSet presAssocID="{90B374C6-0291-4246-81B7-5458AA1BDD8B}" presName="arrow" presStyleLbl="node1" presStyleIdx="1" presStyleCnt="3"/>
      <dgm:spPr/>
      <dgm:t>
        <a:bodyPr/>
        <a:lstStyle/>
        <a:p>
          <a:endParaRPr lang="en-US"/>
        </a:p>
      </dgm:t>
    </dgm:pt>
    <dgm:pt modelId="{E9BA8155-D2A0-47A8-8F97-CF66E5D61DB6}" type="pres">
      <dgm:prSet presAssocID="{90B374C6-0291-4246-81B7-5458AA1BDD8B}" presName="descendantArrow" presStyleCnt="0"/>
      <dgm:spPr/>
    </dgm:pt>
    <dgm:pt modelId="{083D9EE7-3BD5-462C-BE5B-4670CFDF2276}" type="pres">
      <dgm:prSet presAssocID="{FA148CE7-2D7D-4D6B-A0E5-0B0F40FE5730}" presName="childTextArrow" presStyleLbl="fgAccFollowNode1" presStyleIdx="0" presStyleCnt="3">
        <dgm:presLayoutVars>
          <dgm:bulletEnabled val="1"/>
        </dgm:presLayoutVars>
      </dgm:prSet>
      <dgm:spPr/>
      <dgm:t>
        <a:bodyPr/>
        <a:lstStyle/>
        <a:p>
          <a:endParaRPr lang="en-US"/>
        </a:p>
      </dgm:t>
    </dgm:pt>
    <dgm:pt modelId="{A040A146-FB66-4C0E-81F1-CF908F4BC104}" type="pres">
      <dgm:prSet presAssocID="{897B6436-3DD7-4E50-913B-111975D26AF0}" presName="childTextArrow" presStyleLbl="fgAccFollowNode1" presStyleIdx="1" presStyleCnt="3">
        <dgm:presLayoutVars>
          <dgm:bulletEnabled val="1"/>
        </dgm:presLayoutVars>
      </dgm:prSet>
      <dgm:spPr/>
      <dgm:t>
        <a:bodyPr/>
        <a:lstStyle/>
        <a:p>
          <a:endParaRPr lang="en-US"/>
        </a:p>
      </dgm:t>
    </dgm:pt>
    <dgm:pt modelId="{8068384B-59D0-46E9-B07A-47C899BCCBE9}" type="pres">
      <dgm:prSet presAssocID="{FAE59F2A-DA60-4646-A161-D0302379483F}" presName="sp" presStyleCnt="0"/>
      <dgm:spPr/>
    </dgm:pt>
    <dgm:pt modelId="{771AE297-463C-41A9-9574-CE79C408C70F}" type="pres">
      <dgm:prSet presAssocID="{26AF6F5F-910B-4CE6-8C31-EFD84767BA73}" presName="arrowAndChildren" presStyleCnt="0"/>
      <dgm:spPr/>
    </dgm:pt>
    <dgm:pt modelId="{118F9509-A80E-4C10-80C9-AB0529FEE40E}" type="pres">
      <dgm:prSet presAssocID="{26AF6F5F-910B-4CE6-8C31-EFD84767BA73}" presName="parentTextArrow" presStyleLbl="node1" presStyleIdx="1" presStyleCnt="3"/>
      <dgm:spPr/>
      <dgm:t>
        <a:bodyPr/>
        <a:lstStyle/>
        <a:p>
          <a:endParaRPr lang="en-US"/>
        </a:p>
      </dgm:t>
    </dgm:pt>
    <dgm:pt modelId="{CB2818D7-C160-42CC-A1AF-39AFABAA7828}" type="pres">
      <dgm:prSet presAssocID="{26AF6F5F-910B-4CE6-8C31-EFD84767BA73}" presName="arrow" presStyleLbl="node1" presStyleIdx="2" presStyleCnt="3"/>
      <dgm:spPr/>
      <dgm:t>
        <a:bodyPr/>
        <a:lstStyle/>
        <a:p>
          <a:endParaRPr lang="en-US"/>
        </a:p>
      </dgm:t>
    </dgm:pt>
    <dgm:pt modelId="{360AA909-9796-48B7-976F-906F896A3602}" type="pres">
      <dgm:prSet presAssocID="{26AF6F5F-910B-4CE6-8C31-EFD84767BA73}" presName="descendantArrow" presStyleCnt="0"/>
      <dgm:spPr/>
    </dgm:pt>
    <dgm:pt modelId="{1FAA3D64-6E32-4C2A-8315-38BEEF8D56DC}" type="pres">
      <dgm:prSet presAssocID="{AE0A4F63-6326-4410-9908-2945FCC7D7FF}" presName="childTextArrow" presStyleLbl="fgAccFollowNode1" presStyleIdx="2" presStyleCnt="3" custScaleY="136879">
        <dgm:presLayoutVars>
          <dgm:bulletEnabled val="1"/>
        </dgm:presLayoutVars>
      </dgm:prSet>
      <dgm:spPr/>
      <dgm:t>
        <a:bodyPr/>
        <a:lstStyle/>
        <a:p>
          <a:endParaRPr lang="en-US"/>
        </a:p>
      </dgm:t>
    </dgm:pt>
  </dgm:ptLst>
  <dgm:cxnLst>
    <dgm:cxn modelId="{0885188C-5D53-424A-9E21-9C443EA3F2BF}" type="presOf" srcId="{90B374C6-0291-4246-81B7-5458AA1BDD8B}" destId="{065E5858-1F20-4983-B915-09A45CFE0CDC}" srcOrd="1" destOrd="0" presId="urn:microsoft.com/office/officeart/2005/8/layout/process4"/>
    <dgm:cxn modelId="{A6E5409D-126E-4313-A9FA-CFDC126F088E}" type="presOf" srcId="{0ED14EDE-941A-4D4D-9805-58891424472E}" destId="{20CB6DB7-2F63-432A-A8EA-1B06C3B1A101}" srcOrd="0" destOrd="0" presId="urn:microsoft.com/office/officeart/2005/8/layout/process4"/>
    <dgm:cxn modelId="{B57B9BEE-EB2D-484A-9FE8-879F416516D5}" type="presOf" srcId="{90B374C6-0291-4246-81B7-5458AA1BDD8B}" destId="{FFED3004-155A-4333-B66B-DBE99A791735}" srcOrd="0" destOrd="0" presId="urn:microsoft.com/office/officeart/2005/8/layout/process4"/>
    <dgm:cxn modelId="{A334778C-9B8D-4601-9884-2AD8C23BA5D1}" type="presOf" srcId="{AE0A4F63-6326-4410-9908-2945FCC7D7FF}" destId="{1FAA3D64-6E32-4C2A-8315-38BEEF8D56DC}" srcOrd="0" destOrd="0" presId="urn:microsoft.com/office/officeart/2005/8/layout/process4"/>
    <dgm:cxn modelId="{7CE82846-2EFE-47F4-B4BA-3E52110EC6A5}" srcId="{26AF6F5F-910B-4CE6-8C31-EFD84767BA73}" destId="{AE0A4F63-6326-4410-9908-2945FCC7D7FF}" srcOrd="0" destOrd="0" parTransId="{7FC265D5-94A4-49CD-97DA-9C4CCDC1AD43}" sibTransId="{FB4619B6-E9E8-4A63-9781-B4C79D0725DC}"/>
    <dgm:cxn modelId="{A47B8F2B-46C1-4795-A922-E361E218B43B}" srcId="{0ED14EDE-941A-4D4D-9805-58891424472E}" destId="{90B374C6-0291-4246-81B7-5458AA1BDD8B}" srcOrd="1" destOrd="0" parTransId="{417AC537-5738-4DA8-9160-AD91ED037D47}" sibTransId="{60751D22-09FD-45E9-BAD7-44A5804435BB}"/>
    <dgm:cxn modelId="{472E0FD5-67D6-4C7B-8EF9-E24329DB4496}" type="presOf" srcId="{26AF6F5F-910B-4CE6-8C31-EFD84767BA73}" destId="{CB2818D7-C160-42CC-A1AF-39AFABAA7828}" srcOrd="1" destOrd="0" presId="urn:microsoft.com/office/officeart/2005/8/layout/process4"/>
    <dgm:cxn modelId="{6675CDD6-37EE-4B38-AD26-ED0552E2A464}" srcId="{0ED14EDE-941A-4D4D-9805-58891424472E}" destId="{21C52017-D1A1-4B78-B582-9D8E8FA3E8F2}" srcOrd="2" destOrd="0" parTransId="{4A4CD41E-E378-4D85-903B-72BC318C4612}" sibTransId="{A6051140-2FD5-406E-B339-28F554FD1F87}"/>
    <dgm:cxn modelId="{8F1DC847-69E0-4FCD-BCCE-798D94E4EF6F}" srcId="{0ED14EDE-941A-4D4D-9805-58891424472E}" destId="{26AF6F5F-910B-4CE6-8C31-EFD84767BA73}" srcOrd="0" destOrd="0" parTransId="{2360F7F1-04A9-4A3D-8B8B-56B06F8A46B4}" sibTransId="{FAE59F2A-DA60-4646-A161-D0302379483F}"/>
    <dgm:cxn modelId="{48E77F0F-B8CA-4D24-82AA-1D20578D6BDF}" srcId="{90B374C6-0291-4246-81B7-5458AA1BDD8B}" destId="{FA148CE7-2D7D-4D6B-A0E5-0B0F40FE5730}" srcOrd="0" destOrd="0" parTransId="{C438468B-C4C5-4BB9-B593-83F5B2609FB1}" sibTransId="{513D28C4-A33D-4CE1-88D1-921B594F8E3C}"/>
    <dgm:cxn modelId="{EF4A8719-7172-4B09-90E2-8304550BA266}" type="presOf" srcId="{21C52017-D1A1-4B78-B582-9D8E8FA3E8F2}" destId="{9F4A5F1C-52A2-4632-8D20-25FBF61E1F7B}" srcOrd="0" destOrd="0" presId="urn:microsoft.com/office/officeart/2005/8/layout/process4"/>
    <dgm:cxn modelId="{68F45DF7-0ED9-4B11-B016-CEC5631BF1CA}" type="presOf" srcId="{FA148CE7-2D7D-4D6B-A0E5-0B0F40FE5730}" destId="{083D9EE7-3BD5-462C-BE5B-4670CFDF2276}" srcOrd="0" destOrd="0" presId="urn:microsoft.com/office/officeart/2005/8/layout/process4"/>
    <dgm:cxn modelId="{57B1782F-AD94-4C85-BBDC-36E5DD0EC711}" type="presOf" srcId="{26AF6F5F-910B-4CE6-8C31-EFD84767BA73}" destId="{118F9509-A80E-4C10-80C9-AB0529FEE40E}" srcOrd="0" destOrd="0" presId="urn:microsoft.com/office/officeart/2005/8/layout/process4"/>
    <dgm:cxn modelId="{0357CF7F-C8EA-493F-938B-EA131ABCD798}" srcId="{90B374C6-0291-4246-81B7-5458AA1BDD8B}" destId="{897B6436-3DD7-4E50-913B-111975D26AF0}" srcOrd="1" destOrd="0" parTransId="{3B6C133F-4CB0-4870-A15D-AEC446DD8CFA}" sibTransId="{36D6D4CC-EFB2-4F8C-AE5E-4B138FE458F1}"/>
    <dgm:cxn modelId="{11EF5ADB-A247-4E25-B13B-D2AF49FA2205}" type="presOf" srcId="{897B6436-3DD7-4E50-913B-111975D26AF0}" destId="{A040A146-FB66-4C0E-81F1-CF908F4BC104}" srcOrd="0" destOrd="0" presId="urn:microsoft.com/office/officeart/2005/8/layout/process4"/>
    <dgm:cxn modelId="{2AD3826C-209C-4803-8483-43033A7B80FF}" type="presParOf" srcId="{20CB6DB7-2F63-432A-A8EA-1B06C3B1A101}" destId="{C843EC23-7613-4EA3-A5E1-3E11E1E71888}" srcOrd="0" destOrd="0" presId="urn:microsoft.com/office/officeart/2005/8/layout/process4"/>
    <dgm:cxn modelId="{69EA7D3F-6558-4086-ACA1-35392CBA43DA}" type="presParOf" srcId="{C843EC23-7613-4EA3-A5E1-3E11E1E71888}" destId="{9F4A5F1C-52A2-4632-8D20-25FBF61E1F7B}" srcOrd="0" destOrd="0" presId="urn:microsoft.com/office/officeart/2005/8/layout/process4"/>
    <dgm:cxn modelId="{55EDCCED-8E0E-42C9-B5C1-BED40B39B1B7}" type="presParOf" srcId="{20CB6DB7-2F63-432A-A8EA-1B06C3B1A101}" destId="{BEC539A8-F42E-4FF4-A7BE-7DFDB7FE76B0}" srcOrd="1" destOrd="0" presId="urn:microsoft.com/office/officeart/2005/8/layout/process4"/>
    <dgm:cxn modelId="{7B4FB129-21A1-41C2-BC2D-DC6A71BF97BC}" type="presParOf" srcId="{20CB6DB7-2F63-432A-A8EA-1B06C3B1A101}" destId="{BC145162-86BB-4B64-A102-B178510377BB}" srcOrd="2" destOrd="0" presId="urn:microsoft.com/office/officeart/2005/8/layout/process4"/>
    <dgm:cxn modelId="{D3216CAE-276A-45DF-9B2F-1365CB614AA1}" type="presParOf" srcId="{BC145162-86BB-4B64-A102-B178510377BB}" destId="{FFED3004-155A-4333-B66B-DBE99A791735}" srcOrd="0" destOrd="0" presId="urn:microsoft.com/office/officeart/2005/8/layout/process4"/>
    <dgm:cxn modelId="{E42BF00E-A13B-46D4-B576-54F8EB18A254}" type="presParOf" srcId="{BC145162-86BB-4B64-A102-B178510377BB}" destId="{065E5858-1F20-4983-B915-09A45CFE0CDC}" srcOrd="1" destOrd="0" presId="urn:microsoft.com/office/officeart/2005/8/layout/process4"/>
    <dgm:cxn modelId="{66E9447A-DE7B-44E1-B263-2834CB8EB145}" type="presParOf" srcId="{BC145162-86BB-4B64-A102-B178510377BB}" destId="{E9BA8155-D2A0-47A8-8F97-CF66E5D61DB6}" srcOrd="2" destOrd="0" presId="urn:microsoft.com/office/officeart/2005/8/layout/process4"/>
    <dgm:cxn modelId="{24BB78C5-3867-4CC5-92A2-478506816A1E}" type="presParOf" srcId="{E9BA8155-D2A0-47A8-8F97-CF66E5D61DB6}" destId="{083D9EE7-3BD5-462C-BE5B-4670CFDF2276}" srcOrd="0" destOrd="0" presId="urn:microsoft.com/office/officeart/2005/8/layout/process4"/>
    <dgm:cxn modelId="{0A451E75-72B4-4785-85F4-C17D8DCA2767}" type="presParOf" srcId="{E9BA8155-D2A0-47A8-8F97-CF66E5D61DB6}" destId="{A040A146-FB66-4C0E-81F1-CF908F4BC104}" srcOrd="1" destOrd="0" presId="urn:microsoft.com/office/officeart/2005/8/layout/process4"/>
    <dgm:cxn modelId="{575B40A9-3B24-470C-AF10-3DC8BC993BEE}" type="presParOf" srcId="{20CB6DB7-2F63-432A-A8EA-1B06C3B1A101}" destId="{8068384B-59D0-46E9-B07A-47C899BCCBE9}" srcOrd="3" destOrd="0" presId="urn:microsoft.com/office/officeart/2005/8/layout/process4"/>
    <dgm:cxn modelId="{42979BD7-43DD-4DBD-9512-F039B4F5579F}" type="presParOf" srcId="{20CB6DB7-2F63-432A-A8EA-1B06C3B1A101}" destId="{771AE297-463C-41A9-9574-CE79C408C70F}" srcOrd="4" destOrd="0" presId="urn:microsoft.com/office/officeart/2005/8/layout/process4"/>
    <dgm:cxn modelId="{6B2A4EA0-9438-40FA-9F9A-D9F5D9599730}" type="presParOf" srcId="{771AE297-463C-41A9-9574-CE79C408C70F}" destId="{118F9509-A80E-4C10-80C9-AB0529FEE40E}" srcOrd="0" destOrd="0" presId="urn:microsoft.com/office/officeart/2005/8/layout/process4"/>
    <dgm:cxn modelId="{C086148B-F9F0-4852-A298-AFCCAAA971C5}" type="presParOf" srcId="{771AE297-463C-41A9-9574-CE79C408C70F}" destId="{CB2818D7-C160-42CC-A1AF-39AFABAA7828}" srcOrd="1" destOrd="0" presId="urn:microsoft.com/office/officeart/2005/8/layout/process4"/>
    <dgm:cxn modelId="{652E2414-77F0-45F4-9B32-F0BF3F57D626}" type="presParOf" srcId="{771AE297-463C-41A9-9574-CE79C408C70F}" destId="{360AA909-9796-48B7-976F-906F896A3602}" srcOrd="2" destOrd="0" presId="urn:microsoft.com/office/officeart/2005/8/layout/process4"/>
    <dgm:cxn modelId="{2BA4A214-0C4A-44F2-BC50-9373A5D17E03}" type="presParOf" srcId="{360AA909-9796-48B7-976F-906F896A3602}" destId="{1FAA3D64-6E32-4C2A-8315-38BEEF8D56DC}"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3FA6EF3-00BD-4FEB-AACE-DE0A98E07E9E}" type="doc">
      <dgm:prSet loTypeId="urn:microsoft.com/office/officeart/2005/8/layout/vList2" loCatId="list" qsTypeId="urn:microsoft.com/office/officeart/2005/8/quickstyle/simple5" qsCatId="simple" csTypeId="urn:microsoft.com/office/officeart/2005/8/colors/accent1_1" csCatId="accent1" phldr="1"/>
      <dgm:spPr/>
      <dgm:t>
        <a:bodyPr/>
        <a:lstStyle/>
        <a:p>
          <a:endParaRPr lang="en-US"/>
        </a:p>
      </dgm:t>
    </dgm:pt>
    <dgm:pt modelId="{0BDCBEA0-ADEE-4B15-AC88-2A5CCC1DF8F4}">
      <dgm:prSet/>
      <dgm:spPr/>
      <dgm:t>
        <a:bodyPr/>
        <a:lstStyle/>
        <a:p>
          <a:pPr algn="ctr" rtl="0"/>
          <a:r>
            <a:rPr lang="en-US" b="1" i="1" dirty="0" smtClean="0"/>
            <a:t>NY PFL will have specific requirements that all private employers will need to understand to support the new benefit. </a:t>
          </a:r>
          <a:endParaRPr lang="en-US" b="1" i="1" dirty="0"/>
        </a:p>
      </dgm:t>
    </dgm:pt>
    <dgm:pt modelId="{0FAADEB8-E44D-4BD8-9F1C-B69E284E7F1B}" type="parTrans" cxnId="{F6AF2D1C-B61E-4896-83EB-FED4C7851904}">
      <dgm:prSet/>
      <dgm:spPr/>
      <dgm:t>
        <a:bodyPr/>
        <a:lstStyle/>
        <a:p>
          <a:endParaRPr lang="en-US"/>
        </a:p>
      </dgm:t>
    </dgm:pt>
    <dgm:pt modelId="{890021D8-3C56-4DEF-814E-E5A0DD0D4752}" type="sibTrans" cxnId="{F6AF2D1C-B61E-4896-83EB-FED4C7851904}">
      <dgm:prSet/>
      <dgm:spPr/>
      <dgm:t>
        <a:bodyPr/>
        <a:lstStyle/>
        <a:p>
          <a:endParaRPr lang="en-US"/>
        </a:p>
      </dgm:t>
    </dgm:pt>
    <dgm:pt modelId="{8AF4761C-3C27-4F95-B96C-29A2C1E65A40}" type="pres">
      <dgm:prSet presAssocID="{63FA6EF3-00BD-4FEB-AACE-DE0A98E07E9E}" presName="linear" presStyleCnt="0">
        <dgm:presLayoutVars>
          <dgm:animLvl val="lvl"/>
          <dgm:resizeHandles val="exact"/>
        </dgm:presLayoutVars>
      </dgm:prSet>
      <dgm:spPr/>
      <dgm:t>
        <a:bodyPr/>
        <a:lstStyle/>
        <a:p>
          <a:endParaRPr lang="en-US"/>
        </a:p>
      </dgm:t>
    </dgm:pt>
    <dgm:pt modelId="{80CAD4D5-1AE0-4DC3-B6BB-BD4B69545637}" type="pres">
      <dgm:prSet presAssocID="{0BDCBEA0-ADEE-4B15-AC88-2A5CCC1DF8F4}" presName="parentText" presStyleLbl="node1" presStyleIdx="0" presStyleCnt="1" custScaleY="110768" custLinFactY="-30256" custLinFactNeighborY="-100000">
        <dgm:presLayoutVars>
          <dgm:chMax val="0"/>
          <dgm:bulletEnabled val="1"/>
        </dgm:presLayoutVars>
      </dgm:prSet>
      <dgm:spPr/>
      <dgm:t>
        <a:bodyPr/>
        <a:lstStyle/>
        <a:p>
          <a:endParaRPr lang="en-US"/>
        </a:p>
      </dgm:t>
    </dgm:pt>
  </dgm:ptLst>
  <dgm:cxnLst>
    <dgm:cxn modelId="{2625DF79-2A4C-4BEF-A000-98285B105CA8}" type="presOf" srcId="{63FA6EF3-00BD-4FEB-AACE-DE0A98E07E9E}" destId="{8AF4761C-3C27-4F95-B96C-29A2C1E65A40}" srcOrd="0" destOrd="0" presId="urn:microsoft.com/office/officeart/2005/8/layout/vList2"/>
    <dgm:cxn modelId="{F6AF2D1C-B61E-4896-83EB-FED4C7851904}" srcId="{63FA6EF3-00BD-4FEB-AACE-DE0A98E07E9E}" destId="{0BDCBEA0-ADEE-4B15-AC88-2A5CCC1DF8F4}" srcOrd="0" destOrd="0" parTransId="{0FAADEB8-E44D-4BD8-9F1C-B69E284E7F1B}" sibTransId="{890021D8-3C56-4DEF-814E-E5A0DD0D4752}"/>
    <dgm:cxn modelId="{BD9910FC-8517-46E5-B97B-3F23E9DFB213}" type="presOf" srcId="{0BDCBEA0-ADEE-4B15-AC88-2A5CCC1DF8F4}" destId="{80CAD4D5-1AE0-4DC3-B6BB-BD4B69545637}" srcOrd="0" destOrd="0" presId="urn:microsoft.com/office/officeart/2005/8/layout/vList2"/>
    <dgm:cxn modelId="{352A9738-04DC-47BA-ACCB-718F43A60331}" type="presParOf" srcId="{8AF4761C-3C27-4F95-B96C-29A2C1E65A40}" destId="{80CAD4D5-1AE0-4DC3-B6BB-BD4B69545637}"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4A7E1AE-E2FC-4A87-998B-326CBDE37655}" type="doc">
      <dgm:prSet loTypeId="urn:microsoft.com/office/officeart/2005/8/layout/vList2" loCatId="list" qsTypeId="urn:microsoft.com/office/officeart/2005/8/quickstyle/simple5" qsCatId="simple" csTypeId="urn:microsoft.com/office/officeart/2005/8/colors/accent1_1" csCatId="accent1" phldr="1"/>
      <dgm:spPr/>
      <dgm:t>
        <a:bodyPr/>
        <a:lstStyle/>
        <a:p>
          <a:endParaRPr lang="en-US"/>
        </a:p>
      </dgm:t>
    </dgm:pt>
    <dgm:pt modelId="{6C352D34-CBE5-47DA-A007-E6520CA9067B}">
      <dgm:prSet custT="1"/>
      <dgm:spPr/>
      <dgm:t>
        <a:bodyPr/>
        <a:lstStyle/>
        <a:p>
          <a:pPr algn="ctr" rtl="0"/>
          <a:r>
            <a:rPr lang="en-US" sz="2000" dirty="0" smtClean="0"/>
            <a:t>NY PFL regulations have not yet been finalized.</a:t>
          </a:r>
          <a:r>
            <a:rPr lang="en-US" sz="2500" dirty="0" smtClean="0"/>
            <a:t> </a:t>
          </a:r>
        </a:p>
      </dgm:t>
    </dgm:pt>
    <dgm:pt modelId="{1682D81D-25B2-4F1F-B41E-188A899C6FC5}" type="parTrans" cxnId="{A2D5EC2F-AE51-40B5-8174-EC4A9947AC89}">
      <dgm:prSet/>
      <dgm:spPr/>
      <dgm:t>
        <a:bodyPr/>
        <a:lstStyle/>
        <a:p>
          <a:endParaRPr lang="en-US"/>
        </a:p>
      </dgm:t>
    </dgm:pt>
    <dgm:pt modelId="{4C44B4C4-3AD4-419E-8B1E-2DC6F800B824}" type="sibTrans" cxnId="{A2D5EC2F-AE51-40B5-8174-EC4A9947AC89}">
      <dgm:prSet/>
      <dgm:spPr/>
      <dgm:t>
        <a:bodyPr/>
        <a:lstStyle/>
        <a:p>
          <a:endParaRPr lang="en-US"/>
        </a:p>
      </dgm:t>
    </dgm:pt>
    <dgm:pt modelId="{27282413-39D9-4588-8A62-B0B439E54A48}" type="pres">
      <dgm:prSet presAssocID="{54A7E1AE-E2FC-4A87-998B-326CBDE37655}" presName="linear" presStyleCnt="0">
        <dgm:presLayoutVars>
          <dgm:animLvl val="lvl"/>
          <dgm:resizeHandles val="exact"/>
        </dgm:presLayoutVars>
      </dgm:prSet>
      <dgm:spPr/>
      <dgm:t>
        <a:bodyPr/>
        <a:lstStyle/>
        <a:p>
          <a:endParaRPr lang="en-US"/>
        </a:p>
      </dgm:t>
    </dgm:pt>
    <dgm:pt modelId="{F2C929AB-7003-43F4-8949-00A3C7ACD5D2}" type="pres">
      <dgm:prSet presAssocID="{6C352D34-CBE5-47DA-A007-E6520CA9067B}" presName="parentText" presStyleLbl="node1" presStyleIdx="0" presStyleCnt="1" custScaleY="43539">
        <dgm:presLayoutVars>
          <dgm:chMax val="0"/>
          <dgm:bulletEnabled val="1"/>
        </dgm:presLayoutVars>
      </dgm:prSet>
      <dgm:spPr/>
      <dgm:t>
        <a:bodyPr/>
        <a:lstStyle/>
        <a:p>
          <a:endParaRPr lang="en-US"/>
        </a:p>
      </dgm:t>
    </dgm:pt>
  </dgm:ptLst>
  <dgm:cxnLst>
    <dgm:cxn modelId="{ECB1861D-384C-470C-96AA-44566B6BB2CC}" type="presOf" srcId="{6C352D34-CBE5-47DA-A007-E6520CA9067B}" destId="{F2C929AB-7003-43F4-8949-00A3C7ACD5D2}" srcOrd="0" destOrd="0" presId="urn:microsoft.com/office/officeart/2005/8/layout/vList2"/>
    <dgm:cxn modelId="{06022457-F7FD-4857-B58D-BBA5E6095CBA}" type="presOf" srcId="{54A7E1AE-E2FC-4A87-998B-326CBDE37655}" destId="{27282413-39D9-4588-8A62-B0B439E54A48}" srcOrd="0" destOrd="0" presId="urn:microsoft.com/office/officeart/2005/8/layout/vList2"/>
    <dgm:cxn modelId="{A2D5EC2F-AE51-40B5-8174-EC4A9947AC89}" srcId="{54A7E1AE-E2FC-4A87-998B-326CBDE37655}" destId="{6C352D34-CBE5-47DA-A007-E6520CA9067B}" srcOrd="0" destOrd="0" parTransId="{1682D81D-25B2-4F1F-B41E-188A899C6FC5}" sibTransId="{4C44B4C4-3AD4-419E-8B1E-2DC6F800B824}"/>
    <dgm:cxn modelId="{C01E5A15-4182-4386-B2CE-C361E356872B}" type="presParOf" srcId="{27282413-39D9-4588-8A62-B0B439E54A48}" destId="{F2C929AB-7003-43F4-8949-00A3C7ACD5D2}"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F4A5F1C-52A2-4632-8D20-25FBF61E1F7B}">
      <dsp:nvSpPr>
        <dsp:cNvPr id="0" name=""/>
        <dsp:cNvSpPr/>
      </dsp:nvSpPr>
      <dsp:spPr>
        <a:xfrm>
          <a:off x="0" y="2602111"/>
          <a:ext cx="8555664" cy="501692"/>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rtl="0">
            <a:lnSpc>
              <a:spcPct val="90000"/>
            </a:lnSpc>
            <a:spcBef>
              <a:spcPct val="0"/>
            </a:spcBef>
            <a:spcAft>
              <a:spcPct val="35000"/>
            </a:spcAft>
          </a:pPr>
          <a:r>
            <a:rPr lang="en-US" sz="1600" b="1" kern="1200" dirty="0" smtClean="0"/>
            <a:t>What is the proposed State Implementation Plan?</a:t>
          </a:r>
          <a:endParaRPr lang="en-US" sz="1600" b="1" kern="1200" dirty="0"/>
        </a:p>
      </dsp:txBody>
      <dsp:txXfrm>
        <a:off x="0" y="2602111"/>
        <a:ext cx="8555664" cy="501692"/>
      </dsp:txXfrm>
    </dsp:sp>
    <dsp:sp modelId="{065E5858-1F20-4983-B915-09A45CFE0CDC}">
      <dsp:nvSpPr>
        <dsp:cNvPr id="0" name=""/>
        <dsp:cNvSpPr/>
      </dsp:nvSpPr>
      <dsp:spPr>
        <a:xfrm rot="10800000">
          <a:off x="0" y="1301908"/>
          <a:ext cx="8555664" cy="1313008"/>
        </a:xfrm>
        <a:prstGeom prst="upArrowCallou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rtl="0">
            <a:lnSpc>
              <a:spcPct val="90000"/>
            </a:lnSpc>
            <a:spcBef>
              <a:spcPct val="0"/>
            </a:spcBef>
            <a:spcAft>
              <a:spcPct val="35000"/>
            </a:spcAft>
          </a:pPr>
          <a:r>
            <a:rPr lang="en-US" sz="1600" b="1" kern="1200" dirty="0" smtClean="0"/>
            <a:t>How is it Funded?</a:t>
          </a:r>
          <a:endParaRPr lang="en-US" sz="1600" kern="1200" dirty="0"/>
        </a:p>
      </dsp:txBody>
      <dsp:txXfrm rot="-10800000">
        <a:off x="0" y="1301908"/>
        <a:ext cx="8555664" cy="460866"/>
      </dsp:txXfrm>
    </dsp:sp>
    <dsp:sp modelId="{083D9EE7-3BD5-462C-BE5B-4670CFDF2276}">
      <dsp:nvSpPr>
        <dsp:cNvPr id="0" name=""/>
        <dsp:cNvSpPr/>
      </dsp:nvSpPr>
      <dsp:spPr>
        <a:xfrm>
          <a:off x="0" y="1762774"/>
          <a:ext cx="4277832" cy="392589"/>
        </a:xfrm>
        <a:prstGeom prst="rect">
          <a:avLst/>
        </a:prstGeom>
        <a:solidFill>
          <a:schemeClr val="accent3">
            <a:alpha val="90000"/>
            <a:tint val="40000"/>
            <a:hueOff val="0"/>
            <a:satOff val="0"/>
            <a:lumOff val="0"/>
            <a:alphaOff val="0"/>
          </a:schemeClr>
        </a:solidFill>
        <a:ln w="12700" cap="flat" cmpd="sng" algn="ctr">
          <a:solidFill>
            <a:schemeClr val="accent3">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lvl="0" algn="ctr" defTabSz="488950" rtl="0">
            <a:lnSpc>
              <a:spcPct val="90000"/>
            </a:lnSpc>
            <a:spcBef>
              <a:spcPct val="0"/>
            </a:spcBef>
            <a:spcAft>
              <a:spcPct val="35000"/>
            </a:spcAft>
          </a:pPr>
          <a:r>
            <a:rPr lang="en-US" sz="1100" kern="1200" dirty="0" smtClean="0"/>
            <a:t>NY PFL will be a 100% Employee paid offering</a:t>
          </a:r>
        </a:p>
        <a:p>
          <a:pPr lvl="0" algn="ctr" defTabSz="488950" rtl="0">
            <a:lnSpc>
              <a:spcPct val="90000"/>
            </a:lnSpc>
            <a:spcBef>
              <a:spcPct val="0"/>
            </a:spcBef>
            <a:spcAft>
              <a:spcPct val="35000"/>
            </a:spcAft>
          </a:pPr>
          <a:r>
            <a:rPr lang="en-US" sz="1100" kern="1200" dirty="0" smtClean="0"/>
            <a:t>(community rate pending) </a:t>
          </a:r>
          <a:endParaRPr lang="en-US" sz="1100" kern="1200" dirty="0"/>
        </a:p>
      </dsp:txBody>
      <dsp:txXfrm>
        <a:off x="0" y="1762774"/>
        <a:ext cx="4277832" cy="392589"/>
      </dsp:txXfrm>
    </dsp:sp>
    <dsp:sp modelId="{A040A146-FB66-4C0E-81F1-CF908F4BC104}">
      <dsp:nvSpPr>
        <dsp:cNvPr id="0" name=""/>
        <dsp:cNvSpPr/>
      </dsp:nvSpPr>
      <dsp:spPr>
        <a:xfrm>
          <a:off x="4277832" y="1762774"/>
          <a:ext cx="4277832" cy="392589"/>
        </a:xfrm>
        <a:prstGeom prst="rect">
          <a:avLst/>
        </a:prstGeom>
        <a:solidFill>
          <a:schemeClr val="accent3">
            <a:alpha val="90000"/>
            <a:tint val="40000"/>
            <a:hueOff val="0"/>
            <a:satOff val="0"/>
            <a:lumOff val="0"/>
            <a:alphaOff val="0"/>
          </a:schemeClr>
        </a:solidFill>
        <a:ln w="12700" cap="flat" cmpd="sng" algn="ctr">
          <a:solidFill>
            <a:schemeClr val="accent3">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lvl="0" algn="ctr" defTabSz="488950" rtl="0">
            <a:lnSpc>
              <a:spcPct val="90000"/>
            </a:lnSpc>
            <a:spcBef>
              <a:spcPct val="0"/>
            </a:spcBef>
            <a:spcAft>
              <a:spcPct val="35000"/>
            </a:spcAft>
          </a:pPr>
          <a:r>
            <a:rPr lang="en-US" sz="1100" kern="1200" dirty="0" smtClean="0"/>
            <a:t>Carriers will be limited to the maximum premium rate</a:t>
          </a:r>
        </a:p>
        <a:p>
          <a:pPr lvl="0" algn="ctr" defTabSz="488950" rtl="0">
            <a:lnSpc>
              <a:spcPct val="90000"/>
            </a:lnSpc>
            <a:spcBef>
              <a:spcPct val="0"/>
            </a:spcBef>
            <a:spcAft>
              <a:spcPct val="35000"/>
            </a:spcAft>
          </a:pPr>
          <a:r>
            <a:rPr lang="en-US" sz="1100" kern="1200" dirty="0" smtClean="0"/>
            <a:t> set by the state</a:t>
          </a:r>
          <a:endParaRPr lang="en-US" sz="1100" kern="1200" dirty="0"/>
        </a:p>
      </dsp:txBody>
      <dsp:txXfrm>
        <a:off x="4277832" y="1762774"/>
        <a:ext cx="4277832" cy="392589"/>
      </dsp:txXfrm>
    </dsp:sp>
    <dsp:sp modelId="{CB2818D7-C160-42CC-A1AF-39AFABAA7828}">
      <dsp:nvSpPr>
        <dsp:cNvPr id="0" name=""/>
        <dsp:cNvSpPr/>
      </dsp:nvSpPr>
      <dsp:spPr>
        <a:xfrm rot="10800000">
          <a:off x="0" y="1705"/>
          <a:ext cx="8555664" cy="1313008"/>
        </a:xfrm>
        <a:prstGeom prst="upArrowCallou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rtl="0">
            <a:lnSpc>
              <a:spcPct val="90000"/>
            </a:lnSpc>
            <a:spcBef>
              <a:spcPct val="0"/>
            </a:spcBef>
            <a:spcAft>
              <a:spcPct val="35000"/>
            </a:spcAft>
          </a:pPr>
          <a:r>
            <a:rPr lang="en-US" sz="1600" b="1" kern="1200" dirty="0" smtClean="0"/>
            <a:t>What is it?</a:t>
          </a:r>
          <a:endParaRPr lang="en-US" sz="1600" kern="1200" dirty="0"/>
        </a:p>
      </dsp:txBody>
      <dsp:txXfrm rot="-10800000">
        <a:off x="0" y="1705"/>
        <a:ext cx="8555664" cy="460866"/>
      </dsp:txXfrm>
    </dsp:sp>
    <dsp:sp modelId="{1FAA3D64-6E32-4C2A-8315-38BEEF8D56DC}">
      <dsp:nvSpPr>
        <dsp:cNvPr id="0" name=""/>
        <dsp:cNvSpPr/>
      </dsp:nvSpPr>
      <dsp:spPr>
        <a:xfrm>
          <a:off x="0" y="390179"/>
          <a:ext cx="8555664" cy="537372"/>
        </a:xfrm>
        <a:prstGeom prst="rect">
          <a:avLst/>
        </a:prstGeom>
        <a:solidFill>
          <a:schemeClr val="accent3">
            <a:alpha val="90000"/>
            <a:tint val="40000"/>
            <a:hueOff val="0"/>
            <a:satOff val="0"/>
            <a:lumOff val="0"/>
            <a:alphaOff val="0"/>
          </a:schemeClr>
        </a:solidFill>
        <a:ln w="12700" cap="flat" cmpd="sng" algn="ctr">
          <a:solidFill>
            <a:schemeClr val="accent3">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8232" tIns="13970" rIns="78232" bIns="13970" numCol="1" spcCol="1270" anchor="ctr" anchorCtr="0">
          <a:noAutofit/>
        </a:bodyPr>
        <a:lstStyle/>
        <a:p>
          <a:pPr lvl="0" algn="ctr" defTabSz="488950" rtl="0">
            <a:lnSpc>
              <a:spcPct val="90000"/>
            </a:lnSpc>
            <a:spcBef>
              <a:spcPct val="0"/>
            </a:spcBef>
            <a:spcAft>
              <a:spcPct val="35000"/>
            </a:spcAft>
          </a:pPr>
          <a:r>
            <a:rPr lang="en-US" sz="1100" kern="1200" dirty="0" smtClean="0"/>
            <a:t>Effective January 1 2018, new paid family leave benefits will be available to almost all employees working within New York State.</a:t>
          </a:r>
        </a:p>
        <a:p>
          <a:pPr lvl="0" algn="ctr" defTabSz="488950" rtl="0">
            <a:lnSpc>
              <a:spcPct val="90000"/>
            </a:lnSpc>
            <a:spcBef>
              <a:spcPct val="0"/>
            </a:spcBef>
            <a:spcAft>
              <a:spcPct val="35000"/>
            </a:spcAft>
          </a:pPr>
          <a:r>
            <a:rPr lang="en-US" sz="1100" kern="1200" dirty="0" smtClean="0"/>
            <a:t>NY PFL includes paid time off to care for a new child or sick family member or to take care of certain exigencies arising from the active military service of a family member.</a:t>
          </a:r>
          <a:endParaRPr lang="en-US" sz="1100" kern="1200" dirty="0"/>
        </a:p>
      </dsp:txBody>
      <dsp:txXfrm>
        <a:off x="0" y="390179"/>
        <a:ext cx="8555664" cy="53737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CAD4D5-1AE0-4DC3-B6BB-BD4B69545637}">
      <dsp:nvSpPr>
        <dsp:cNvPr id="0" name=""/>
        <dsp:cNvSpPr/>
      </dsp:nvSpPr>
      <dsp:spPr>
        <a:xfrm>
          <a:off x="0" y="0"/>
          <a:ext cx="8413325" cy="285116"/>
        </a:xfrm>
        <a:prstGeom prst="round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rtl="0">
            <a:lnSpc>
              <a:spcPct val="90000"/>
            </a:lnSpc>
            <a:spcBef>
              <a:spcPct val="0"/>
            </a:spcBef>
            <a:spcAft>
              <a:spcPct val="35000"/>
            </a:spcAft>
          </a:pPr>
          <a:r>
            <a:rPr lang="en-US" sz="1100" b="1" i="1" kern="1200" dirty="0" smtClean="0"/>
            <a:t>NY PFL will have specific requirements that all private employers will need to understand to support the new benefit. </a:t>
          </a:r>
          <a:endParaRPr lang="en-US" sz="1100" b="1" i="1" kern="1200" dirty="0"/>
        </a:p>
      </dsp:txBody>
      <dsp:txXfrm>
        <a:off x="13918" y="13918"/>
        <a:ext cx="8385489" cy="25728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C929AB-7003-43F4-8949-00A3C7ACD5D2}">
      <dsp:nvSpPr>
        <dsp:cNvPr id="0" name=""/>
        <dsp:cNvSpPr/>
      </dsp:nvSpPr>
      <dsp:spPr>
        <a:xfrm>
          <a:off x="0" y="52960"/>
          <a:ext cx="8258049" cy="546338"/>
        </a:xfrm>
        <a:prstGeom prst="round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n-US" sz="2000" kern="1200" dirty="0" smtClean="0"/>
            <a:t>NY PFL regulations have not yet been finalized.</a:t>
          </a:r>
          <a:r>
            <a:rPr lang="en-US" sz="2500" kern="1200" dirty="0" smtClean="0"/>
            <a:t> </a:t>
          </a:r>
        </a:p>
      </dsp:txBody>
      <dsp:txXfrm>
        <a:off x="26670" y="79630"/>
        <a:ext cx="8204709" cy="492998"/>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3E6C9721-0452-4E1D-A430-C297AB113BAE}" type="datetimeFigureOut">
              <a:rPr lang="en-US" smtClean="0"/>
              <a:t>6/7/17</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74F84F17-E12E-49D3-BBED-F909C63C6AFF}" type="slidenum">
              <a:rPr lang="en-US" smtClean="0"/>
              <a:t>‹#›</a:t>
            </a:fld>
            <a:endParaRPr lang="en-US" dirty="0"/>
          </a:p>
        </p:txBody>
      </p:sp>
    </p:spTree>
    <p:extLst>
      <p:ext uri="{BB962C8B-B14F-4D97-AF65-F5344CB8AC3E}">
        <p14:creationId xmlns:p14="http://schemas.microsoft.com/office/powerpoint/2010/main" val="21705161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1138" name="Rectangle 2"/>
          <p:cNvSpPr>
            <a:spLocks noGrp="1" noChangeArrowheads="1"/>
          </p:cNvSpPr>
          <p:nvPr>
            <p:ph type="hdr" sz="quarter"/>
          </p:nvPr>
        </p:nvSpPr>
        <p:spPr bwMode="auto">
          <a:xfrm>
            <a:off x="0"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atin typeface="Arial" charset="0"/>
              </a:defRPr>
            </a:lvl1pPr>
          </a:lstStyle>
          <a:p>
            <a:pPr>
              <a:defRPr/>
            </a:pPr>
            <a:endParaRPr lang="en-US" dirty="0"/>
          </a:p>
        </p:txBody>
      </p:sp>
      <p:sp>
        <p:nvSpPr>
          <p:cNvPr id="91139" name="Rectangle 3"/>
          <p:cNvSpPr>
            <a:spLocks noGrp="1" noChangeArrowheads="1"/>
          </p:cNvSpPr>
          <p:nvPr>
            <p:ph type="dt" idx="1"/>
          </p:nvPr>
        </p:nvSpPr>
        <p:spPr bwMode="auto">
          <a:xfrm>
            <a:off x="3970338" y="0"/>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dirty="0"/>
          </a:p>
        </p:txBody>
      </p:sp>
      <p:sp>
        <p:nvSpPr>
          <p:cNvPr id="7885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91141" name="Rectangle 5"/>
          <p:cNvSpPr>
            <a:spLocks noGrp="1" noChangeArrowheads="1"/>
          </p:cNvSpPr>
          <p:nvPr>
            <p:ph type="body" sz="quarter" idx="3"/>
          </p:nvPr>
        </p:nvSpPr>
        <p:spPr bwMode="auto">
          <a:xfrm>
            <a:off x="701675" y="4416425"/>
            <a:ext cx="5607050" cy="4183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1142" name="Rectangle 6"/>
          <p:cNvSpPr>
            <a:spLocks noGrp="1" noChangeArrowheads="1"/>
          </p:cNvSpPr>
          <p:nvPr>
            <p:ph type="ftr" sz="quarter" idx="4"/>
          </p:nvPr>
        </p:nvSpPr>
        <p:spPr bwMode="auto">
          <a:xfrm>
            <a:off x="0"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atin typeface="Arial" charset="0"/>
              </a:defRPr>
            </a:lvl1pPr>
          </a:lstStyle>
          <a:p>
            <a:pPr>
              <a:defRPr/>
            </a:pPr>
            <a:endParaRPr lang="en-US" dirty="0"/>
          </a:p>
        </p:txBody>
      </p:sp>
      <p:sp>
        <p:nvSpPr>
          <p:cNvPr id="91143" name="Rectangle 7"/>
          <p:cNvSpPr>
            <a:spLocks noGrp="1" noChangeArrowheads="1"/>
          </p:cNvSpPr>
          <p:nvPr>
            <p:ph type="sldNum" sz="quarter" idx="5"/>
          </p:nvPr>
        </p:nvSpPr>
        <p:spPr bwMode="auto">
          <a:xfrm>
            <a:off x="3970338" y="8829675"/>
            <a:ext cx="303847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fld id="{52903467-B1DF-4CF8-83B5-C4FF11DFDA1E}" type="slidenum">
              <a:rPr lang="en-US"/>
              <a:pPr>
                <a:defRPr/>
              </a:pPr>
              <a:t>‹#›</a:t>
            </a:fld>
            <a:endParaRPr lang="en-US" dirty="0"/>
          </a:p>
        </p:txBody>
      </p:sp>
    </p:spTree>
    <p:extLst>
      <p:ext uri="{BB962C8B-B14F-4D97-AF65-F5344CB8AC3E}">
        <p14:creationId xmlns:p14="http://schemas.microsoft.com/office/powerpoint/2010/main" val="5026886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algn="l" eaLnBrk="0" hangingPunct="0">
              <a:spcBef>
                <a:spcPct val="30000"/>
              </a:spcBef>
              <a:defRPr sz="1200">
                <a:solidFill>
                  <a:schemeClr val="tx1"/>
                </a:solidFill>
                <a:latin typeface="Arial" pitchFamily="34" charset="0"/>
              </a:defRPr>
            </a:lvl1pPr>
            <a:lvl2pPr marL="742950" indent="-285750" algn="l" eaLnBrk="0" hangingPunct="0">
              <a:spcBef>
                <a:spcPct val="30000"/>
              </a:spcBef>
              <a:defRPr sz="1200">
                <a:solidFill>
                  <a:schemeClr val="tx1"/>
                </a:solidFill>
                <a:latin typeface="Arial" pitchFamily="34" charset="0"/>
              </a:defRPr>
            </a:lvl2pPr>
            <a:lvl3pPr marL="1143000" indent="-228600" algn="l" eaLnBrk="0" hangingPunct="0">
              <a:spcBef>
                <a:spcPct val="30000"/>
              </a:spcBef>
              <a:defRPr sz="1200">
                <a:solidFill>
                  <a:schemeClr val="tx1"/>
                </a:solidFill>
                <a:latin typeface="Arial" pitchFamily="34" charset="0"/>
              </a:defRPr>
            </a:lvl3pPr>
            <a:lvl4pPr marL="1600200" indent="-228600" algn="l" eaLnBrk="0" hangingPunct="0">
              <a:spcBef>
                <a:spcPct val="30000"/>
              </a:spcBef>
              <a:defRPr sz="1200">
                <a:solidFill>
                  <a:schemeClr val="tx1"/>
                </a:solidFill>
                <a:latin typeface="Arial" pitchFamily="34" charset="0"/>
              </a:defRPr>
            </a:lvl4pPr>
            <a:lvl5pPr marL="2057400" indent="-228600" algn="l"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algn="r" eaLnBrk="1" hangingPunct="1">
              <a:spcBef>
                <a:spcPct val="0"/>
              </a:spcBef>
            </a:pPr>
            <a:fld id="{69004857-7FCC-427E-AF9D-FBBCF8AE3AE6}" type="slidenum">
              <a:rPr lang="en-US" altLang="en-US" smtClean="0">
                <a:solidFill>
                  <a:srgbClr val="000000"/>
                </a:solidFill>
              </a:rPr>
              <a:pPr algn="r" eaLnBrk="1" hangingPunct="1">
                <a:spcBef>
                  <a:spcPct val="0"/>
                </a:spcBef>
              </a:pPr>
              <a:t>1</a:t>
            </a:fld>
            <a:endParaRPr lang="en-US" altLang="en-US" dirty="0" smtClean="0">
              <a:solidFill>
                <a:srgbClr val="000000"/>
              </a:solidFill>
            </a:endParaRPr>
          </a:p>
        </p:txBody>
      </p:sp>
      <p:sp>
        <p:nvSpPr>
          <p:cNvPr id="79875" name="Rectangle 2"/>
          <p:cNvSpPr>
            <a:spLocks noGrp="1" noRot="1" noChangeAspect="1" noChangeArrowheads="1" noTextEdit="1"/>
          </p:cNvSpPr>
          <p:nvPr>
            <p:ph type="sldImg"/>
          </p:nvPr>
        </p:nvSpPr>
        <p:spPr>
          <a:xfrm>
            <a:off x="1181100" y="696913"/>
            <a:ext cx="4649788" cy="3487737"/>
          </a:xfrm>
          <a:ln/>
        </p:spPr>
      </p:sp>
      <p:sp>
        <p:nvSpPr>
          <p:cNvPr id="79876" name="Rectangle 3"/>
          <p:cNvSpPr>
            <a:spLocks noGrp="1" noChangeArrowheads="1"/>
          </p:cNvSpPr>
          <p:nvPr>
            <p:ph type="body" idx="1"/>
          </p:nvPr>
        </p:nvSpPr>
        <p:spPr>
          <a:xfrm>
            <a:off x="935038" y="4414838"/>
            <a:ext cx="5140325" cy="4184650"/>
          </a:xfrm>
          <a:noFill/>
        </p:spPr>
        <p:txBody>
          <a:bodyPr/>
          <a:lstStyle/>
          <a:p>
            <a:pPr eaLnBrk="1" hangingPunct="1"/>
            <a:endParaRPr lang="en-US" altLang="en-US" dirty="0" smtClean="0">
              <a:latin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marR="0" lvl="2" indent="-2857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300" dirty="0" smtClean="0">
                <a:solidFill>
                  <a:srgbClr val="A5CE4E"/>
                </a:solidFill>
              </a:rPr>
              <a:t>Payroll deduction guidelines scheduled to be released</a:t>
            </a:r>
            <a:r>
              <a:rPr lang="en-US" sz="1300" baseline="0" dirty="0" smtClean="0">
                <a:solidFill>
                  <a:srgbClr val="A5CE4E"/>
                </a:solidFill>
              </a:rPr>
              <a:t> in June 2017 the </a:t>
            </a:r>
            <a:r>
              <a:rPr lang="en-US" sz="1400" baseline="0" dirty="0" smtClean="0"/>
              <a:t>from the NY Financial Services Department.</a:t>
            </a:r>
            <a:endParaRPr lang="en-US" sz="1400" dirty="0" smtClean="0"/>
          </a:p>
          <a:p>
            <a:pPr marL="285750" marR="0" lvl="2" indent="-2857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US" sz="1300" dirty="0" smtClean="0">
              <a:solidFill>
                <a:srgbClr val="A5CE4E"/>
              </a:solidFill>
            </a:endParaRPr>
          </a:p>
          <a:p>
            <a:pPr marL="285750" marR="0" lvl="2" indent="-2857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300" dirty="0" smtClean="0">
                <a:solidFill>
                  <a:srgbClr val="A5CE4E"/>
                </a:solidFill>
              </a:rPr>
              <a:t>Fines and penalties of 0.5 percent of the employer’s weekly payroll for the period without coverage, plus a fine of up to $500 can be imposed if the Employer does not comply by 1/1/2018.</a:t>
            </a:r>
            <a:r>
              <a:rPr lang="en-US" sz="1300" dirty="0" smtClean="0">
                <a:solidFill>
                  <a:srgbClr val="FF0000"/>
                </a:solidFill>
              </a:rPr>
              <a:t> </a:t>
            </a:r>
          </a:p>
          <a:p>
            <a:endParaRPr lang="en-US" dirty="0"/>
          </a:p>
        </p:txBody>
      </p:sp>
      <p:sp>
        <p:nvSpPr>
          <p:cNvPr id="4" name="Slide Number Placeholder 3"/>
          <p:cNvSpPr>
            <a:spLocks noGrp="1"/>
          </p:cNvSpPr>
          <p:nvPr>
            <p:ph type="sldNum" sz="quarter" idx="10"/>
          </p:nvPr>
        </p:nvSpPr>
        <p:spPr/>
        <p:txBody>
          <a:bodyPr/>
          <a:lstStyle/>
          <a:p>
            <a:pPr>
              <a:defRPr/>
            </a:pPr>
            <a:fld id="{52903467-B1DF-4CF8-83B5-C4FF11DFDA1E}" type="slidenum">
              <a:rPr lang="en-US" smtClean="0"/>
              <a:pPr>
                <a:defRPr/>
              </a:pPr>
              <a:t>3</a:t>
            </a:fld>
            <a:endParaRPr lang="en-US" dirty="0"/>
          </a:p>
        </p:txBody>
      </p:sp>
    </p:spTree>
    <p:extLst>
      <p:ext uri="{BB962C8B-B14F-4D97-AF65-F5344CB8AC3E}">
        <p14:creationId xmlns:p14="http://schemas.microsoft.com/office/powerpoint/2010/main" val="2798349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gn="l">
              <a:spcBef>
                <a:spcPts val="200"/>
              </a:spcBef>
              <a:spcAft>
                <a:spcPts val="200"/>
              </a:spcAft>
              <a:buFont typeface="+mj-lt"/>
              <a:buNone/>
            </a:pPr>
            <a:r>
              <a:rPr lang="en-US" sz="1200" kern="1200" dirty="0" smtClean="0">
                <a:solidFill>
                  <a:schemeClr val="tx1"/>
                </a:solidFill>
                <a:latin typeface="Arial" charset="0"/>
                <a:ea typeface="+mn-ea"/>
                <a:cs typeface="+mn-cs"/>
              </a:rPr>
              <a:t>Family members qualifying for family care leave are not identical under NY PFL and FMLA and therefore the two leaves will not always run concurrently and will depend on each request’s unique circumstances.</a:t>
            </a:r>
            <a:endParaRPr lang="en-US" sz="1200" i="0" u="none" strike="noStrike" kern="1200" dirty="0" smtClean="0">
              <a:solidFill>
                <a:schemeClr val="tx1"/>
              </a:solidFill>
              <a:latin typeface="Arial" charset="0"/>
              <a:ea typeface="+mn-ea"/>
              <a:cs typeface="+mn-cs"/>
            </a:endParaRPr>
          </a:p>
          <a:p>
            <a:endParaRPr lang="en-US" sz="1200" b="1" kern="1200" dirty="0" smtClean="0">
              <a:solidFill>
                <a:schemeClr val="tx1"/>
              </a:solidFill>
              <a:effectLst/>
              <a:latin typeface="Arial" charset="0"/>
              <a:ea typeface="+mn-ea"/>
              <a:cs typeface="+mn-cs"/>
            </a:endParaRPr>
          </a:p>
          <a:p>
            <a:r>
              <a:rPr lang="en-US" sz="1200" b="1" kern="1200" dirty="0" smtClean="0">
                <a:solidFill>
                  <a:schemeClr val="tx1"/>
                </a:solidFill>
                <a:effectLst/>
                <a:latin typeface="Arial" charset="0"/>
                <a:ea typeface="+mn-ea"/>
                <a:cs typeface="+mn-cs"/>
              </a:rPr>
              <a:t>NY PFL</a:t>
            </a:r>
            <a:endParaRPr lang="en-US"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Child</a:t>
            </a:r>
          </a:p>
          <a:p>
            <a:r>
              <a:rPr lang="en-US" sz="1200" kern="1200" dirty="0" smtClean="0">
                <a:solidFill>
                  <a:schemeClr val="tx1"/>
                </a:solidFill>
                <a:effectLst/>
                <a:latin typeface="Arial" charset="0"/>
                <a:ea typeface="+mn-ea"/>
                <a:cs typeface="+mn-cs"/>
              </a:rPr>
              <a:t>Spouse</a:t>
            </a:r>
          </a:p>
          <a:p>
            <a:r>
              <a:rPr lang="en-US" sz="1200" kern="1200" dirty="0" smtClean="0">
                <a:solidFill>
                  <a:schemeClr val="tx1"/>
                </a:solidFill>
                <a:effectLst/>
                <a:latin typeface="Arial" charset="0"/>
                <a:ea typeface="+mn-ea"/>
                <a:cs typeface="+mn-cs"/>
              </a:rPr>
              <a:t>Domestic Partner</a:t>
            </a:r>
          </a:p>
          <a:p>
            <a:r>
              <a:rPr lang="en-US" sz="1200" kern="1200" dirty="0" smtClean="0">
                <a:solidFill>
                  <a:schemeClr val="tx1"/>
                </a:solidFill>
                <a:effectLst/>
                <a:latin typeface="Arial" charset="0"/>
                <a:ea typeface="+mn-ea"/>
                <a:cs typeface="+mn-cs"/>
              </a:rPr>
              <a:t>Parent</a:t>
            </a:r>
          </a:p>
          <a:p>
            <a:r>
              <a:rPr lang="en-US" sz="1200" kern="1200" dirty="0" smtClean="0">
                <a:solidFill>
                  <a:schemeClr val="tx1"/>
                </a:solidFill>
                <a:effectLst/>
                <a:latin typeface="Arial" charset="0"/>
                <a:ea typeface="+mn-ea"/>
                <a:cs typeface="+mn-cs"/>
              </a:rPr>
              <a:t>Parent-in-law</a:t>
            </a:r>
          </a:p>
          <a:p>
            <a:r>
              <a:rPr lang="en-US" sz="1200" kern="1200" dirty="0" smtClean="0">
                <a:solidFill>
                  <a:schemeClr val="tx1"/>
                </a:solidFill>
                <a:effectLst/>
                <a:latin typeface="Arial" charset="0"/>
                <a:ea typeface="+mn-ea"/>
                <a:cs typeface="+mn-cs"/>
              </a:rPr>
              <a:t>Grandparent</a:t>
            </a:r>
          </a:p>
          <a:p>
            <a:r>
              <a:rPr lang="en-US" sz="1200" kern="1200" dirty="0" smtClean="0">
                <a:solidFill>
                  <a:schemeClr val="tx1"/>
                </a:solidFill>
                <a:effectLst/>
                <a:latin typeface="Arial" charset="0"/>
                <a:ea typeface="+mn-ea"/>
                <a:cs typeface="+mn-cs"/>
              </a:rPr>
              <a:t>Grandchild</a:t>
            </a:r>
          </a:p>
          <a:p>
            <a:endParaRPr lang="en-US" dirty="0" smtClean="0"/>
          </a:p>
          <a:p>
            <a:r>
              <a:rPr lang="en-US" sz="1200" b="1" kern="1200" dirty="0" smtClean="0">
                <a:solidFill>
                  <a:schemeClr val="tx1"/>
                </a:solidFill>
                <a:effectLst/>
                <a:latin typeface="Arial" charset="0"/>
                <a:ea typeface="+mn-ea"/>
                <a:cs typeface="+mn-cs"/>
              </a:rPr>
              <a:t>FMLA</a:t>
            </a:r>
            <a:endParaRPr lang="en-US" sz="1200" kern="1200" dirty="0" smtClean="0">
              <a:solidFill>
                <a:schemeClr val="tx1"/>
              </a:solidFill>
              <a:effectLst/>
              <a:latin typeface="Arial" charset="0"/>
              <a:ea typeface="+mn-ea"/>
              <a:cs typeface="+mn-cs"/>
            </a:endParaRPr>
          </a:p>
          <a:p>
            <a:r>
              <a:rPr lang="en-US" sz="1200" kern="1200" dirty="0" smtClean="0">
                <a:solidFill>
                  <a:schemeClr val="tx1"/>
                </a:solidFill>
                <a:effectLst/>
                <a:latin typeface="Arial" charset="0"/>
                <a:ea typeface="+mn-ea"/>
                <a:cs typeface="+mn-cs"/>
              </a:rPr>
              <a:t>Child</a:t>
            </a:r>
          </a:p>
          <a:p>
            <a:r>
              <a:rPr lang="en-US" sz="1200" kern="1200" dirty="0" smtClean="0">
                <a:solidFill>
                  <a:schemeClr val="tx1"/>
                </a:solidFill>
                <a:effectLst/>
                <a:latin typeface="Arial" charset="0"/>
                <a:ea typeface="+mn-ea"/>
                <a:cs typeface="+mn-cs"/>
              </a:rPr>
              <a:t>Spouse</a:t>
            </a:r>
          </a:p>
          <a:p>
            <a:r>
              <a:rPr lang="en-US" sz="1200" kern="1200" smtClean="0">
                <a:solidFill>
                  <a:schemeClr val="tx1"/>
                </a:solidFill>
                <a:effectLst/>
                <a:latin typeface="Arial" charset="0"/>
                <a:ea typeface="+mn-ea"/>
                <a:cs typeface="+mn-cs"/>
              </a:rPr>
              <a:t>Parent</a:t>
            </a:r>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52903467-B1DF-4CF8-83B5-C4FF11DFDA1E}" type="slidenum">
              <a:rPr lang="en-US" smtClean="0"/>
              <a:pPr>
                <a:defRPr/>
              </a:pPr>
              <a:t>4</a:t>
            </a:fld>
            <a:endParaRPr lang="en-US" dirty="0"/>
          </a:p>
        </p:txBody>
      </p:sp>
    </p:spTree>
    <p:extLst>
      <p:ext uri="{BB962C8B-B14F-4D97-AF65-F5344CB8AC3E}">
        <p14:creationId xmlns:p14="http://schemas.microsoft.com/office/powerpoint/2010/main" val="1084036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Payroll deduction guidelines</a:t>
            </a:r>
            <a:r>
              <a:rPr lang="en-US" baseline="0" dirty="0" smtClean="0"/>
              <a:t> expected to be published in June from the NY Financial Services Department.</a:t>
            </a:r>
            <a:endParaRPr lang="en-US" dirty="0"/>
          </a:p>
        </p:txBody>
      </p:sp>
      <p:sp>
        <p:nvSpPr>
          <p:cNvPr id="4" name="Slide Number Placeholder 3"/>
          <p:cNvSpPr>
            <a:spLocks noGrp="1"/>
          </p:cNvSpPr>
          <p:nvPr>
            <p:ph type="sldNum" sz="quarter" idx="10"/>
          </p:nvPr>
        </p:nvSpPr>
        <p:spPr/>
        <p:txBody>
          <a:bodyPr/>
          <a:lstStyle/>
          <a:p>
            <a:pPr>
              <a:defRPr/>
            </a:pPr>
            <a:fld id="{52903467-B1DF-4CF8-83B5-C4FF11DFDA1E}" type="slidenum">
              <a:rPr lang="en-US" smtClean="0"/>
              <a:pPr>
                <a:defRPr/>
              </a:pPr>
              <a:t>5</a:t>
            </a:fld>
            <a:endParaRPr lang="en-US" dirty="0"/>
          </a:p>
        </p:txBody>
      </p:sp>
    </p:spTree>
    <p:extLst>
      <p:ext uri="{BB962C8B-B14F-4D97-AF65-F5344CB8AC3E}">
        <p14:creationId xmlns:p14="http://schemas.microsoft.com/office/powerpoint/2010/main" val="31912798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jpe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 Id="rId2"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 Id="rId2" Type="http://schemas.openxmlformats.org/officeDocument/2006/relationships/image" Target="../media/image3.jpeg"/></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 Id="rId2" Type="http://schemas.openxmlformats.org/officeDocument/2006/relationships/image" Target="../media/image5.png"/><Relationship Id="rId3" Type="http://schemas.openxmlformats.org/officeDocument/2006/relationships/image" Target="../media/image6.jpeg"/></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grayWhite">
      <p:bgPr>
        <a:solidFill>
          <a:srgbClr val="FFFFFF"/>
        </a:solidFill>
        <a:effectLst/>
      </p:bgPr>
    </p:bg>
    <p:spTree>
      <p:nvGrpSpPr>
        <p:cNvPr id="1" name=""/>
        <p:cNvGrpSpPr/>
        <p:nvPr/>
      </p:nvGrpSpPr>
      <p:grpSpPr>
        <a:xfrm>
          <a:off x="0" y="0"/>
          <a:ext cx="0" cy="0"/>
          <a:chOff x="0" y="0"/>
          <a:chExt cx="0" cy="0"/>
        </a:xfrm>
      </p:grpSpPr>
      <p:sp>
        <p:nvSpPr>
          <p:cNvPr id="4" name="Footer Placeholder 3"/>
          <p:cNvSpPr txBox="1">
            <a:spLocks/>
          </p:cNvSpPr>
          <p:nvPr/>
        </p:nvSpPr>
        <p:spPr bwMode="auto">
          <a:xfrm>
            <a:off x="6705600" y="228600"/>
            <a:ext cx="2209800" cy="228600"/>
          </a:xfrm>
          <a:prstGeom prst="rect">
            <a:avLst/>
          </a:prstGeom>
          <a:solidFill>
            <a:schemeClr val="bg1"/>
          </a:solidFill>
          <a:ln w="9525">
            <a:solidFill>
              <a:schemeClr val="bg1"/>
            </a:solidFill>
            <a:miter lim="800000"/>
            <a:headEnd/>
            <a:tailEnd/>
          </a:ln>
        </p:spPr>
        <p:txBody>
          <a:bodyPr lIns="91407" tIns="45704" rIns="91407" bIns="45704" anchor="ct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eaLnBrk="1" hangingPunct="1">
              <a:defRPr/>
            </a:pPr>
            <a:r>
              <a:rPr lang="en-US" sz="1200" b="1" dirty="0" smtClean="0">
                <a:solidFill>
                  <a:srgbClr val="0070C0"/>
                </a:solidFill>
                <a:latin typeface="Calibri" pitchFamily="34" charset="0"/>
                <a:cs typeface="Arial" charset="0"/>
              </a:rPr>
              <a:t>PROPRIETARY  &amp; CONFIDENTIAL</a:t>
            </a:r>
          </a:p>
        </p:txBody>
      </p:sp>
      <p:pic>
        <p:nvPicPr>
          <p:cNvPr id="5" name="Picture 11" descr="PPTBar_Norma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3888"/>
            <a:ext cx="9144000" cy="120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Rectangle 3"/>
          <p:cNvSpPr>
            <a:spLocks noGrp="1" noChangeArrowheads="1"/>
          </p:cNvSpPr>
          <p:nvPr>
            <p:ph type="ctrTitle"/>
          </p:nvPr>
        </p:nvSpPr>
        <p:spPr>
          <a:xfrm>
            <a:off x="471488" y="2273300"/>
            <a:ext cx="7599362" cy="1485900"/>
          </a:xfrm>
        </p:spPr>
        <p:txBody>
          <a:bodyPr wrap="square" anchor="b"/>
          <a:lstStyle>
            <a:lvl1pPr>
              <a:defRPr sz="3200"/>
            </a:lvl1pPr>
          </a:lstStyle>
          <a:p>
            <a:r>
              <a:rPr lang="en-US" smtClean="0"/>
              <a:t>Click to edit Master title style</a:t>
            </a:r>
            <a:endParaRPr lang="en-US" dirty="0"/>
          </a:p>
        </p:txBody>
      </p:sp>
      <p:sp>
        <p:nvSpPr>
          <p:cNvPr id="15364" name="Rectangle 4"/>
          <p:cNvSpPr>
            <a:spLocks noGrp="1" noChangeArrowheads="1"/>
          </p:cNvSpPr>
          <p:nvPr>
            <p:ph type="subTitle" idx="1"/>
          </p:nvPr>
        </p:nvSpPr>
        <p:spPr>
          <a:xfrm>
            <a:off x="471488" y="4648201"/>
            <a:ext cx="5014912" cy="1836738"/>
          </a:xfrm>
        </p:spPr>
        <p:txBody>
          <a:bodyPr/>
          <a:lstStyle>
            <a:lvl1pPr marL="0" indent="0">
              <a:buFontTx/>
              <a:buNone/>
              <a:defRPr sz="2200">
                <a:solidFill>
                  <a:srgbClr val="006AB6"/>
                </a:solidFill>
              </a:defRPr>
            </a:lvl1pPr>
          </a:lstStyle>
          <a:p>
            <a:r>
              <a:rPr lang="en-US" smtClean="0"/>
              <a:t>Click to edit Master subtitle style</a:t>
            </a:r>
            <a:endParaRPr lang="en-US" dirty="0"/>
          </a:p>
        </p:txBody>
      </p:sp>
    </p:spTree>
    <p:extLst>
      <p:ext uri="{BB962C8B-B14F-4D97-AF65-F5344CB8AC3E}">
        <p14:creationId xmlns:p14="http://schemas.microsoft.com/office/powerpoint/2010/main" val="5385181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12"/>
          <p:cNvSpPr>
            <a:spLocks noChangeArrowheads="1"/>
          </p:cNvSpPr>
          <p:nvPr/>
        </p:nvSpPr>
        <p:spPr bwMode="auto">
          <a:xfrm>
            <a:off x="0" y="457200"/>
            <a:ext cx="9144000" cy="5943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algn="r" eaLnBrk="0" fontAlgn="base" hangingPunct="0">
              <a:spcBef>
                <a:spcPct val="0"/>
              </a:spcBef>
              <a:spcAft>
                <a:spcPct val="0"/>
              </a:spcAft>
              <a:defRPr sz="3200">
                <a:solidFill>
                  <a:schemeClr val="tx1"/>
                </a:solidFill>
                <a:latin typeface="Arial" charset="0"/>
              </a:defRPr>
            </a:lvl6pPr>
            <a:lvl7pPr marL="2971800" indent="-228600" algn="r" eaLnBrk="0" fontAlgn="base" hangingPunct="0">
              <a:spcBef>
                <a:spcPct val="0"/>
              </a:spcBef>
              <a:spcAft>
                <a:spcPct val="0"/>
              </a:spcAft>
              <a:defRPr sz="3200">
                <a:solidFill>
                  <a:schemeClr val="tx1"/>
                </a:solidFill>
                <a:latin typeface="Arial" charset="0"/>
              </a:defRPr>
            </a:lvl7pPr>
            <a:lvl8pPr marL="3429000" indent="-228600" algn="r" eaLnBrk="0" fontAlgn="base" hangingPunct="0">
              <a:spcBef>
                <a:spcPct val="0"/>
              </a:spcBef>
              <a:spcAft>
                <a:spcPct val="0"/>
              </a:spcAft>
              <a:defRPr sz="3200">
                <a:solidFill>
                  <a:schemeClr val="tx1"/>
                </a:solidFill>
                <a:latin typeface="Arial" charset="0"/>
              </a:defRPr>
            </a:lvl8pPr>
            <a:lvl9pPr marL="3886200" indent="-228600" algn="r" eaLnBrk="0" fontAlgn="base" hangingPunct="0">
              <a:spcBef>
                <a:spcPct val="0"/>
              </a:spcBef>
              <a:spcAft>
                <a:spcPct val="0"/>
              </a:spcAft>
              <a:defRPr sz="3200">
                <a:solidFill>
                  <a:schemeClr val="tx1"/>
                </a:solidFill>
                <a:latin typeface="Arial" charset="0"/>
              </a:defRPr>
            </a:lvl9pPr>
          </a:lstStyle>
          <a:p>
            <a:pPr eaLnBrk="1" hangingPunct="1">
              <a:defRPr/>
            </a:pPr>
            <a:endParaRPr lang="en-US" altLang="en-US" sz="1800" dirty="0" smtClean="0">
              <a:solidFill>
                <a:srgbClr val="000000"/>
              </a:solidFill>
              <a:cs typeface="Arial" charset="0"/>
            </a:endParaRPr>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27275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488667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Rectangle 12"/>
          <p:cNvSpPr>
            <a:spLocks noChangeArrowheads="1"/>
          </p:cNvSpPr>
          <p:nvPr/>
        </p:nvSpPr>
        <p:spPr bwMode="auto">
          <a:xfrm>
            <a:off x="0" y="457200"/>
            <a:ext cx="9144000" cy="5943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algn="r" eaLnBrk="0" fontAlgn="base" hangingPunct="0">
              <a:spcBef>
                <a:spcPct val="0"/>
              </a:spcBef>
              <a:spcAft>
                <a:spcPct val="0"/>
              </a:spcAft>
              <a:defRPr sz="3200">
                <a:solidFill>
                  <a:schemeClr val="tx1"/>
                </a:solidFill>
                <a:latin typeface="Arial" charset="0"/>
              </a:defRPr>
            </a:lvl6pPr>
            <a:lvl7pPr marL="2971800" indent="-228600" algn="r" eaLnBrk="0" fontAlgn="base" hangingPunct="0">
              <a:spcBef>
                <a:spcPct val="0"/>
              </a:spcBef>
              <a:spcAft>
                <a:spcPct val="0"/>
              </a:spcAft>
              <a:defRPr sz="3200">
                <a:solidFill>
                  <a:schemeClr val="tx1"/>
                </a:solidFill>
                <a:latin typeface="Arial" charset="0"/>
              </a:defRPr>
            </a:lvl7pPr>
            <a:lvl8pPr marL="3429000" indent="-228600" algn="r" eaLnBrk="0" fontAlgn="base" hangingPunct="0">
              <a:spcBef>
                <a:spcPct val="0"/>
              </a:spcBef>
              <a:spcAft>
                <a:spcPct val="0"/>
              </a:spcAft>
              <a:defRPr sz="3200">
                <a:solidFill>
                  <a:schemeClr val="tx1"/>
                </a:solidFill>
                <a:latin typeface="Arial" charset="0"/>
              </a:defRPr>
            </a:lvl8pPr>
            <a:lvl9pPr marL="3886200" indent="-228600" algn="r" eaLnBrk="0" fontAlgn="base" hangingPunct="0">
              <a:spcBef>
                <a:spcPct val="0"/>
              </a:spcBef>
              <a:spcAft>
                <a:spcPct val="0"/>
              </a:spcAft>
              <a:defRPr sz="3200">
                <a:solidFill>
                  <a:schemeClr val="tx1"/>
                </a:solidFill>
                <a:latin typeface="Arial" charset="0"/>
              </a:defRPr>
            </a:lvl9pPr>
          </a:lstStyle>
          <a:p>
            <a:pPr eaLnBrk="1" hangingPunct="1">
              <a:defRPr/>
            </a:pPr>
            <a:endParaRPr lang="en-US" altLang="en-US" sz="1800" dirty="0" smtClean="0">
              <a:solidFill>
                <a:srgbClr val="000000"/>
              </a:solidFill>
              <a:cs typeface="Arial" charset="0"/>
            </a:endParaRPr>
          </a:p>
        </p:txBody>
      </p:sp>
      <p:sp>
        <p:nvSpPr>
          <p:cNvPr id="2" name="Vertical Title 1"/>
          <p:cNvSpPr>
            <a:spLocks noGrp="1"/>
          </p:cNvSpPr>
          <p:nvPr>
            <p:ph type="title" orient="vert"/>
          </p:nvPr>
        </p:nvSpPr>
        <p:spPr>
          <a:xfrm>
            <a:off x="6634163" y="533400"/>
            <a:ext cx="2052637" cy="601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71488" y="533400"/>
            <a:ext cx="6010275" cy="601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9815530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71488" y="457200"/>
            <a:ext cx="7529512" cy="8350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71488" y="1600200"/>
            <a:ext cx="4030662"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54550" y="1600200"/>
            <a:ext cx="4032250" cy="2362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54550" y="4114800"/>
            <a:ext cx="4032250" cy="2362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029490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_Blank">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lvl1pPr>
              <a:defRPr sz="2400"/>
            </a:lvl1pPr>
          </a:lstStyle>
          <a:p>
            <a:r>
              <a:rPr lang="en-US" smtClean="0"/>
              <a:t>Click to edit Master title style</a:t>
            </a:r>
            <a:endParaRPr lang="en-US" dirty="0"/>
          </a:p>
        </p:txBody>
      </p:sp>
      <p:sp>
        <p:nvSpPr>
          <p:cNvPr id="5" name="Content Placeholder 2"/>
          <p:cNvSpPr>
            <a:spLocks noGrp="1"/>
          </p:cNvSpPr>
          <p:nvPr>
            <p:ph idx="1"/>
          </p:nvPr>
        </p:nvSpPr>
        <p:spPr>
          <a:xfrm>
            <a:off x="471488" y="1546443"/>
            <a:ext cx="8215312"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Rectangle 8"/>
          <p:cNvSpPr>
            <a:spLocks noGrp="1" noChangeArrowheads="1"/>
          </p:cNvSpPr>
          <p:nvPr>
            <p:ph type="sldNum" sz="quarter" idx="10"/>
          </p:nvPr>
        </p:nvSpPr>
        <p:spPr>
          <a:xfrm>
            <a:off x="8516938" y="6192838"/>
            <a:ext cx="414337" cy="476250"/>
          </a:xfrm>
          <a:prstGeom prst="rect">
            <a:avLst/>
          </a:prstGeom>
        </p:spPr>
        <p:txBody>
          <a:bodyPr/>
          <a:lstStyle>
            <a:lvl1pPr algn="l">
              <a:defRPr sz="1800">
                <a:solidFill>
                  <a:prstClr val="black"/>
                </a:solidFill>
                <a:latin typeface="Arial" charset="0"/>
                <a:cs typeface="Arial" charset="0"/>
              </a:defRPr>
            </a:lvl1pPr>
          </a:lstStyle>
          <a:p>
            <a:pPr>
              <a:defRPr/>
            </a:pPr>
            <a:fld id="{522C2ADA-056C-4876-8160-44F988EDDE39}" type="slidenum">
              <a:rPr lang="en-US"/>
              <a:pPr>
                <a:defRPr/>
              </a:pPr>
              <a:t>‹#›</a:t>
            </a:fld>
            <a:endParaRPr lang="en-US" dirty="0"/>
          </a:p>
        </p:txBody>
      </p:sp>
    </p:spTree>
    <p:extLst>
      <p:ext uri="{BB962C8B-B14F-4D97-AF65-F5344CB8AC3E}">
        <p14:creationId xmlns:p14="http://schemas.microsoft.com/office/powerpoint/2010/main" val="7099850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grayWhite">
      <p:bgPr>
        <a:solidFill>
          <a:srgbClr val="FFFFFF"/>
        </a:solidFill>
        <a:effectLst/>
      </p:bgPr>
    </p:bg>
    <p:spTree>
      <p:nvGrpSpPr>
        <p:cNvPr id="1" name=""/>
        <p:cNvGrpSpPr/>
        <p:nvPr/>
      </p:nvGrpSpPr>
      <p:grpSpPr>
        <a:xfrm>
          <a:off x="0" y="0"/>
          <a:ext cx="0" cy="0"/>
          <a:chOff x="0" y="0"/>
          <a:chExt cx="0" cy="0"/>
        </a:xfrm>
      </p:grpSpPr>
      <p:sp>
        <p:nvSpPr>
          <p:cNvPr id="4" name="Footer Placeholder 3"/>
          <p:cNvSpPr txBox="1">
            <a:spLocks/>
          </p:cNvSpPr>
          <p:nvPr/>
        </p:nvSpPr>
        <p:spPr bwMode="auto">
          <a:xfrm>
            <a:off x="6705600" y="228600"/>
            <a:ext cx="2209800" cy="228600"/>
          </a:xfrm>
          <a:prstGeom prst="rect">
            <a:avLst/>
          </a:prstGeom>
          <a:solidFill>
            <a:schemeClr val="bg1"/>
          </a:solidFill>
          <a:ln w="9525">
            <a:solidFill>
              <a:schemeClr val="bg1"/>
            </a:solidFill>
            <a:miter lim="800000"/>
            <a:headEnd/>
            <a:tailEnd/>
          </a:ln>
        </p:spPr>
        <p:txBody>
          <a:bodyPr lIns="91407" tIns="45704" rIns="91407" bIns="45704" anchor="ct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eaLnBrk="1" hangingPunct="1">
              <a:defRPr/>
            </a:pPr>
            <a:r>
              <a:rPr lang="en-US" sz="1200" b="1" dirty="0" smtClean="0">
                <a:solidFill>
                  <a:srgbClr val="0070C0"/>
                </a:solidFill>
                <a:latin typeface="Calibri" pitchFamily="34" charset="0"/>
                <a:cs typeface="Arial" charset="0"/>
              </a:rPr>
              <a:t>PROPRIETARY  &amp; CONFIDENTIAL</a:t>
            </a:r>
          </a:p>
        </p:txBody>
      </p:sp>
      <p:pic>
        <p:nvPicPr>
          <p:cNvPr id="5" name="Picture 11" descr="PPTBar_Norma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3888"/>
            <a:ext cx="9144000" cy="120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Rectangle 3"/>
          <p:cNvSpPr>
            <a:spLocks noGrp="1" noChangeArrowheads="1"/>
          </p:cNvSpPr>
          <p:nvPr>
            <p:ph type="ctrTitle"/>
          </p:nvPr>
        </p:nvSpPr>
        <p:spPr>
          <a:xfrm>
            <a:off x="471488" y="2273300"/>
            <a:ext cx="7599362" cy="1485900"/>
          </a:xfrm>
        </p:spPr>
        <p:txBody>
          <a:bodyPr wrap="square" anchor="b"/>
          <a:lstStyle>
            <a:lvl1pPr>
              <a:defRPr sz="3200"/>
            </a:lvl1pPr>
          </a:lstStyle>
          <a:p>
            <a:r>
              <a:rPr lang="en-US" smtClean="0"/>
              <a:t>Click to edit Master title style</a:t>
            </a:r>
            <a:endParaRPr lang="en-US" dirty="0"/>
          </a:p>
        </p:txBody>
      </p:sp>
      <p:sp>
        <p:nvSpPr>
          <p:cNvPr id="15364" name="Rectangle 4"/>
          <p:cNvSpPr>
            <a:spLocks noGrp="1" noChangeArrowheads="1"/>
          </p:cNvSpPr>
          <p:nvPr>
            <p:ph type="subTitle" idx="1"/>
          </p:nvPr>
        </p:nvSpPr>
        <p:spPr>
          <a:xfrm>
            <a:off x="471488" y="4648201"/>
            <a:ext cx="5014912" cy="1836738"/>
          </a:xfrm>
        </p:spPr>
        <p:txBody>
          <a:bodyPr/>
          <a:lstStyle>
            <a:lvl1pPr marL="0" indent="0">
              <a:buFontTx/>
              <a:buNone/>
              <a:defRPr sz="2200">
                <a:solidFill>
                  <a:srgbClr val="006AB6"/>
                </a:solidFill>
              </a:defRPr>
            </a:lvl1pPr>
          </a:lstStyle>
          <a:p>
            <a:r>
              <a:rPr lang="en-US" smtClean="0"/>
              <a:t>Click to edit Master subtitle style</a:t>
            </a:r>
            <a:endParaRPr lang="en-US" dirty="0"/>
          </a:p>
        </p:txBody>
      </p:sp>
    </p:spTree>
    <p:extLst>
      <p:ext uri="{BB962C8B-B14F-4D97-AF65-F5344CB8AC3E}">
        <p14:creationId xmlns:p14="http://schemas.microsoft.com/office/powerpoint/2010/main" val="10938902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1188723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0" indent="0">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7127498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120292"/>
            <a:ext cx="7772400" cy="1362075"/>
          </a:xfrm>
        </p:spPr>
        <p:txBody>
          <a:bodyPr wrap="square"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620105"/>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1683811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1488" y="1600200"/>
            <a:ext cx="4030662" cy="4876800"/>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54550" y="1600200"/>
            <a:ext cx="4032250" cy="4876800"/>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201848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7103357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543800" cy="838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05477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6024233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68667228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12"/>
          <p:cNvSpPr>
            <a:spLocks noChangeArrowheads="1"/>
          </p:cNvSpPr>
          <p:nvPr/>
        </p:nvSpPr>
        <p:spPr bwMode="auto">
          <a:xfrm>
            <a:off x="0" y="457200"/>
            <a:ext cx="9144000" cy="5943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algn="r" eaLnBrk="0" fontAlgn="base" hangingPunct="0">
              <a:spcBef>
                <a:spcPct val="0"/>
              </a:spcBef>
              <a:spcAft>
                <a:spcPct val="0"/>
              </a:spcAft>
              <a:defRPr sz="3200">
                <a:solidFill>
                  <a:schemeClr val="tx1"/>
                </a:solidFill>
                <a:latin typeface="Arial" charset="0"/>
              </a:defRPr>
            </a:lvl6pPr>
            <a:lvl7pPr marL="2971800" indent="-228600" algn="r" eaLnBrk="0" fontAlgn="base" hangingPunct="0">
              <a:spcBef>
                <a:spcPct val="0"/>
              </a:spcBef>
              <a:spcAft>
                <a:spcPct val="0"/>
              </a:spcAft>
              <a:defRPr sz="3200">
                <a:solidFill>
                  <a:schemeClr val="tx1"/>
                </a:solidFill>
                <a:latin typeface="Arial" charset="0"/>
              </a:defRPr>
            </a:lvl7pPr>
            <a:lvl8pPr marL="3429000" indent="-228600" algn="r" eaLnBrk="0" fontAlgn="base" hangingPunct="0">
              <a:spcBef>
                <a:spcPct val="0"/>
              </a:spcBef>
              <a:spcAft>
                <a:spcPct val="0"/>
              </a:spcAft>
              <a:defRPr sz="3200">
                <a:solidFill>
                  <a:schemeClr val="tx1"/>
                </a:solidFill>
                <a:latin typeface="Arial" charset="0"/>
              </a:defRPr>
            </a:lvl8pPr>
            <a:lvl9pPr marL="3886200" indent="-228600" algn="r" eaLnBrk="0" fontAlgn="base" hangingPunct="0">
              <a:spcBef>
                <a:spcPct val="0"/>
              </a:spcBef>
              <a:spcAft>
                <a:spcPct val="0"/>
              </a:spcAft>
              <a:defRPr sz="3200">
                <a:solidFill>
                  <a:schemeClr val="tx1"/>
                </a:solidFill>
                <a:latin typeface="Arial" charset="0"/>
              </a:defRPr>
            </a:lvl9pPr>
          </a:lstStyle>
          <a:p>
            <a:pPr eaLnBrk="1" hangingPunct="1">
              <a:defRPr/>
            </a:pPr>
            <a:endParaRPr lang="en-US" altLang="en-US" sz="1800" dirty="0" smtClean="0">
              <a:solidFill>
                <a:srgbClr val="000000"/>
              </a:solidFill>
              <a:cs typeface="Arial" charset="0"/>
            </a:endParaRPr>
          </a:p>
        </p:txBody>
      </p:sp>
      <p:sp>
        <p:nvSpPr>
          <p:cNvPr id="2" name="Title 1"/>
          <p:cNvSpPr>
            <a:spLocks noGrp="1"/>
          </p:cNvSpPr>
          <p:nvPr>
            <p:ph type="title"/>
          </p:nvPr>
        </p:nvSpPr>
        <p:spPr>
          <a:xfrm>
            <a:off x="457200" y="533400"/>
            <a:ext cx="3008313" cy="90170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533400"/>
            <a:ext cx="5111750" cy="5791200"/>
          </a:xfrm>
        </p:spPr>
        <p:txBody>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43753" y="1623359"/>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8481629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12"/>
          <p:cNvSpPr>
            <a:spLocks noChangeArrowheads="1"/>
          </p:cNvSpPr>
          <p:nvPr/>
        </p:nvSpPr>
        <p:spPr bwMode="auto">
          <a:xfrm>
            <a:off x="0" y="457200"/>
            <a:ext cx="9144000" cy="5943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algn="r" eaLnBrk="0" fontAlgn="base" hangingPunct="0">
              <a:spcBef>
                <a:spcPct val="0"/>
              </a:spcBef>
              <a:spcAft>
                <a:spcPct val="0"/>
              </a:spcAft>
              <a:defRPr sz="3200">
                <a:solidFill>
                  <a:schemeClr val="tx1"/>
                </a:solidFill>
                <a:latin typeface="Arial" charset="0"/>
              </a:defRPr>
            </a:lvl6pPr>
            <a:lvl7pPr marL="2971800" indent="-228600" algn="r" eaLnBrk="0" fontAlgn="base" hangingPunct="0">
              <a:spcBef>
                <a:spcPct val="0"/>
              </a:spcBef>
              <a:spcAft>
                <a:spcPct val="0"/>
              </a:spcAft>
              <a:defRPr sz="3200">
                <a:solidFill>
                  <a:schemeClr val="tx1"/>
                </a:solidFill>
                <a:latin typeface="Arial" charset="0"/>
              </a:defRPr>
            </a:lvl7pPr>
            <a:lvl8pPr marL="3429000" indent="-228600" algn="r" eaLnBrk="0" fontAlgn="base" hangingPunct="0">
              <a:spcBef>
                <a:spcPct val="0"/>
              </a:spcBef>
              <a:spcAft>
                <a:spcPct val="0"/>
              </a:spcAft>
              <a:defRPr sz="3200">
                <a:solidFill>
                  <a:schemeClr val="tx1"/>
                </a:solidFill>
                <a:latin typeface="Arial" charset="0"/>
              </a:defRPr>
            </a:lvl8pPr>
            <a:lvl9pPr marL="3886200" indent="-228600" algn="r" eaLnBrk="0" fontAlgn="base" hangingPunct="0">
              <a:spcBef>
                <a:spcPct val="0"/>
              </a:spcBef>
              <a:spcAft>
                <a:spcPct val="0"/>
              </a:spcAft>
              <a:defRPr sz="3200">
                <a:solidFill>
                  <a:schemeClr val="tx1"/>
                </a:solidFill>
                <a:latin typeface="Arial" charset="0"/>
              </a:defRPr>
            </a:lvl9pPr>
          </a:lstStyle>
          <a:p>
            <a:pPr eaLnBrk="1" hangingPunct="1">
              <a:defRPr/>
            </a:pPr>
            <a:endParaRPr lang="en-US" altLang="en-US" sz="1800" dirty="0" smtClean="0">
              <a:solidFill>
                <a:srgbClr val="000000"/>
              </a:solidFill>
              <a:cs typeface="Arial" charset="0"/>
            </a:endParaRPr>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5863509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6967577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Rectangle 12"/>
          <p:cNvSpPr>
            <a:spLocks noChangeArrowheads="1"/>
          </p:cNvSpPr>
          <p:nvPr/>
        </p:nvSpPr>
        <p:spPr bwMode="auto">
          <a:xfrm>
            <a:off x="0" y="457200"/>
            <a:ext cx="9144000" cy="5943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algn="r" eaLnBrk="0" fontAlgn="base" hangingPunct="0">
              <a:spcBef>
                <a:spcPct val="0"/>
              </a:spcBef>
              <a:spcAft>
                <a:spcPct val="0"/>
              </a:spcAft>
              <a:defRPr sz="3200">
                <a:solidFill>
                  <a:schemeClr val="tx1"/>
                </a:solidFill>
                <a:latin typeface="Arial" charset="0"/>
              </a:defRPr>
            </a:lvl6pPr>
            <a:lvl7pPr marL="2971800" indent="-228600" algn="r" eaLnBrk="0" fontAlgn="base" hangingPunct="0">
              <a:spcBef>
                <a:spcPct val="0"/>
              </a:spcBef>
              <a:spcAft>
                <a:spcPct val="0"/>
              </a:spcAft>
              <a:defRPr sz="3200">
                <a:solidFill>
                  <a:schemeClr val="tx1"/>
                </a:solidFill>
                <a:latin typeface="Arial" charset="0"/>
              </a:defRPr>
            </a:lvl7pPr>
            <a:lvl8pPr marL="3429000" indent="-228600" algn="r" eaLnBrk="0" fontAlgn="base" hangingPunct="0">
              <a:spcBef>
                <a:spcPct val="0"/>
              </a:spcBef>
              <a:spcAft>
                <a:spcPct val="0"/>
              </a:spcAft>
              <a:defRPr sz="3200">
                <a:solidFill>
                  <a:schemeClr val="tx1"/>
                </a:solidFill>
                <a:latin typeface="Arial" charset="0"/>
              </a:defRPr>
            </a:lvl8pPr>
            <a:lvl9pPr marL="3886200" indent="-228600" algn="r" eaLnBrk="0" fontAlgn="base" hangingPunct="0">
              <a:spcBef>
                <a:spcPct val="0"/>
              </a:spcBef>
              <a:spcAft>
                <a:spcPct val="0"/>
              </a:spcAft>
              <a:defRPr sz="3200">
                <a:solidFill>
                  <a:schemeClr val="tx1"/>
                </a:solidFill>
                <a:latin typeface="Arial" charset="0"/>
              </a:defRPr>
            </a:lvl9pPr>
          </a:lstStyle>
          <a:p>
            <a:pPr eaLnBrk="1" hangingPunct="1">
              <a:defRPr/>
            </a:pPr>
            <a:endParaRPr lang="en-US" altLang="en-US" sz="1800" dirty="0" smtClean="0">
              <a:solidFill>
                <a:srgbClr val="000000"/>
              </a:solidFill>
              <a:cs typeface="Arial" charset="0"/>
            </a:endParaRPr>
          </a:p>
        </p:txBody>
      </p:sp>
      <p:sp>
        <p:nvSpPr>
          <p:cNvPr id="2" name="Vertical Title 1"/>
          <p:cNvSpPr>
            <a:spLocks noGrp="1"/>
          </p:cNvSpPr>
          <p:nvPr>
            <p:ph type="title" orient="vert"/>
          </p:nvPr>
        </p:nvSpPr>
        <p:spPr>
          <a:xfrm>
            <a:off x="6634163" y="533400"/>
            <a:ext cx="2052637" cy="601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71488" y="533400"/>
            <a:ext cx="6010275" cy="601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2461576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71488" y="457200"/>
            <a:ext cx="7529512" cy="8350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71488" y="1600200"/>
            <a:ext cx="4030662"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54550" y="1600200"/>
            <a:ext cx="4032250" cy="2362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54550" y="4114800"/>
            <a:ext cx="4032250" cy="2362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3905840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cSld name="1_Blank">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lvl1pPr>
              <a:defRPr sz="2400"/>
            </a:lvl1pPr>
          </a:lstStyle>
          <a:p>
            <a:r>
              <a:rPr lang="en-US" smtClean="0"/>
              <a:t>Click to edit Master title style</a:t>
            </a:r>
            <a:endParaRPr lang="en-US" dirty="0"/>
          </a:p>
        </p:txBody>
      </p:sp>
      <p:sp>
        <p:nvSpPr>
          <p:cNvPr id="5" name="Content Placeholder 2"/>
          <p:cNvSpPr>
            <a:spLocks noGrp="1"/>
          </p:cNvSpPr>
          <p:nvPr>
            <p:ph idx="1"/>
          </p:nvPr>
        </p:nvSpPr>
        <p:spPr>
          <a:xfrm>
            <a:off x="471488" y="1546443"/>
            <a:ext cx="8215312"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Rectangle 8"/>
          <p:cNvSpPr>
            <a:spLocks noGrp="1" noChangeArrowheads="1"/>
          </p:cNvSpPr>
          <p:nvPr>
            <p:ph type="sldNum" sz="quarter" idx="10"/>
          </p:nvPr>
        </p:nvSpPr>
        <p:spPr>
          <a:xfrm>
            <a:off x="8516938" y="6192838"/>
            <a:ext cx="414337" cy="476250"/>
          </a:xfrm>
          <a:prstGeom prst="rect">
            <a:avLst/>
          </a:prstGeom>
        </p:spPr>
        <p:txBody>
          <a:bodyPr/>
          <a:lstStyle>
            <a:lvl1pPr algn="l">
              <a:defRPr sz="1800">
                <a:solidFill>
                  <a:prstClr val="black"/>
                </a:solidFill>
                <a:latin typeface="Arial" charset="0"/>
                <a:cs typeface="Arial" charset="0"/>
              </a:defRPr>
            </a:lvl1pPr>
          </a:lstStyle>
          <a:p>
            <a:pPr>
              <a:defRPr/>
            </a:pPr>
            <a:fld id="{61F48780-1846-4939-9F0B-B59F253BFC61}" type="slidenum">
              <a:rPr lang="en-US"/>
              <a:pPr>
                <a:defRPr/>
              </a:pPr>
              <a:t>‹#›</a:t>
            </a:fld>
            <a:endParaRPr lang="en-US" dirty="0"/>
          </a:p>
        </p:txBody>
      </p:sp>
    </p:spTree>
    <p:extLst>
      <p:ext uri="{BB962C8B-B14F-4D97-AF65-F5344CB8AC3E}">
        <p14:creationId xmlns:p14="http://schemas.microsoft.com/office/powerpoint/2010/main" val="77489174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ooter Placeholder 3"/>
          <p:cNvSpPr txBox="1">
            <a:spLocks/>
          </p:cNvSpPr>
          <p:nvPr/>
        </p:nvSpPr>
        <p:spPr bwMode="auto">
          <a:xfrm>
            <a:off x="6705600" y="228600"/>
            <a:ext cx="2209800" cy="228600"/>
          </a:xfrm>
          <a:prstGeom prst="rect">
            <a:avLst/>
          </a:prstGeom>
          <a:solidFill>
            <a:schemeClr val="bg1"/>
          </a:solidFill>
          <a:ln w="9525">
            <a:solidFill>
              <a:schemeClr val="bg1"/>
            </a:solidFill>
            <a:miter lim="800000"/>
            <a:headEnd/>
            <a:tailEnd/>
          </a:ln>
        </p:spPr>
        <p:txBody>
          <a:bodyPr lIns="91407" tIns="45704" rIns="91407" bIns="45704" anchor="ct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eaLnBrk="1" hangingPunct="1">
              <a:defRPr/>
            </a:pPr>
            <a:r>
              <a:rPr lang="en-US" sz="1200" b="1" dirty="0" smtClean="0">
                <a:solidFill>
                  <a:srgbClr val="0070C0"/>
                </a:solidFill>
                <a:latin typeface="Calibri" pitchFamily="34" charset="0"/>
                <a:cs typeface="Arial" charset="0"/>
              </a:rPr>
              <a:t>PROPRIETARY  &amp; CONFIDENTIAL</a:t>
            </a:r>
          </a:p>
        </p:txBody>
      </p:sp>
      <p:pic>
        <p:nvPicPr>
          <p:cNvPr id="5" name="Picture 11" descr="PPTBar_Norma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3888"/>
            <a:ext cx="9144000" cy="120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Rectangle 3"/>
          <p:cNvSpPr>
            <a:spLocks noGrp="1" noChangeArrowheads="1"/>
          </p:cNvSpPr>
          <p:nvPr>
            <p:ph type="ctrTitle"/>
          </p:nvPr>
        </p:nvSpPr>
        <p:spPr>
          <a:xfrm>
            <a:off x="471488" y="2273300"/>
            <a:ext cx="7599362" cy="1485900"/>
          </a:xfrm>
        </p:spPr>
        <p:txBody>
          <a:bodyPr wrap="square" anchor="b"/>
          <a:lstStyle>
            <a:lvl1pPr>
              <a:defRPr sz="3200"/>
            </a:lvl1pPr>
          </a:lstStyle>
          <a:p>
            <a:r>
              <a:rPr lang="en-US" smtClean="0"/>
              <a:t>Click to edit Master title style</a:t>
            </a:r>
            <a:endParaRPr lang="en-US" dirty="0"/>
          </a:p>
        </p:txBody>
      </p:sp>
      <p:sp>
        <p:nvSpPr>
          <p:cNvPr id="15364" name="Rectangle 4"/>
          <p:cNvSpPr>
            <a:spLocks noGrp="1" noChangeArrowheads="1"/>
          </p:cNvSpPr>
          <p:nvPr>
            <p:ph type="subTitle" idx="1"/>
          </p:nvPr>
        </p:nvSpPr>
        <p:spPr>
          <a:xfrm>
            <a:off x="471488" y="4648201"/>
            <a:ext cx="5014912" cy="1836738"/>
          </a:xfrm>
        </p:spPr>
        <p:txBody>
          <a:bodyPr/>
          <a:lstStyle>
            <a:lvl1pPr marL="0" indent="0">
              <a:buFontTx/>
              <a:buNone/>
              <a:defRPr sz="2200">
                <a:solidFill>
                  <a:srgbClr val="006AB6"/>
                </a:solidFill>
              </a:defRPr>
            </a:lvl1pPr>
          </a:lstStyle>
          <a:p>
            <a:r>
              <a:rPr lang="en-US" smtClean="0"/>
              <a:t>Click to edit Master subtitle style</a:t>
            </a:r>
            <a:endParaRPr lang="en-US" dirty="0"/>
          </a:p>
        </p:txBody>
      </p:sp>
    </p:spTree>
    <p:extLst>
      <p:ext uri="{BB962C8B-B14F-4D97-AF65-F5344CB8AC3E}">
        <p14:creationId xmlns:p14="http://schemas.microsoft.com/office/powerpoint/2010/main" val="378014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0" indent="0">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17724149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74074130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0" indent="0">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35572034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120292"/>
            <a:ext cx="7772400" cy="1362075"/>
          </a:xfrm>
        </p:spPr>
        <p:txBody>
          <a:bodyPr wrap="square"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620105"/>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11696554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1488" y="1600200"/>
            <a:ext cx="4030662" cy="4876800"/>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54550" y="1600200"/>
            <a:ext cx="4032250" cy="4876800"/>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15429015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543800" cy="838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27253623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72850886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7964622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12"/>
          <p:cNvSpPr>
            <a:spLocks noChangeArrowheads="1"/>
          </p:cNvSpPr>
          <p:nvPr/>
        </p:nvSpPr>
        <p:spPr bwMode="auto">
          <a:xfrm>
            <a:off x="0" y="457200"/>
            <a:ext cx="9144000" cy="5943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algn="r" eaLnBrk="0" fontAlgn="base" hangingPunct="0">
              <a:spcBef>
                <a:spcPct val="0"/>
              </a:spcBef>
              <a:spcAft>
                <a:spcPct val="0"/>
              </a:spcAft>
              <a:defRPr sz="3200">
                <a:solidFill>
                  <a:schemeClr val="tx1"/>
                </a:solidFill>
                <a:latin typeface="Arial" charset="0"/>
              </a:defRPr>
            </a:lvl6pPr>
            <a:lvl7pPr marL="2971800" indent="-228600" algn="r" eaLnBrk="0" fontAlgn="base" hangingPunct="0">
              <a:spcBef>
                <a:spcPct val="0"/>
              </a:spcBef>
              <a:spcAft>
                <a:spcPct val="0"/>
              </a:spcAft>
              <a:defRPr sz="3200">
                <a:solidFill>
                  <a:schemeClr val="tx1"/>
                </a:solidFill>
                <a:latin typeface="Arial" charset="0"/>
              </a:defRPr>
            </a:lvl7pPr>
            <a:lvl8pPr marL="3429000" indent="-228600" algn="r" eaLnBrk="0" fontAlgn="base" hangingPunct="0">
              <a:spcBef>
                <a:spcPct val="0"/>
              </a:spcBef>
              <a:spcAft>
                <a:spcPct val="0"/>
              </a:spcAft>
              <a:defRPr sz="3200">
                <a:solidFill>
                  <a:schemeClr val="tx1"/>
                </a:solidFill>
                <a:latin typeface="Arial" charset="0"/>
              </a:defRPr>
            </a:lvl8pPr>
            <a:lvl9pPr marL="3886200" indent="-228600" algn="r" eaLnBrk="0" fontAlgn="base" hangingPunct="0">
              <a:spcBef>
                <a:spcPct val="0"/>
              </a:spcBef>
              <a:spcAft>
                <a:spcPct val="0"/>
              </a:spcAft>
              <a:defRPr sz="3200">
                <a:solidFill>
                  <a:schemeClr val="tx1"/>
                </a:solidFill>
                <a:latin typeface="Arial" charset="0"/>
              </a:defRPr>
            </a:lvl9pPr>
          </a:lstStyle>
          <a:p>
            <a:pPr eaLnBrk="1" hangingPunct="1">
              <a:defRPr/>
            </a:pPr>
            <a:endParaRPr lang="en-US" altLang="en-US" sz="1800" dirty="0" smtClean="0">
              <a:solidFill>
                <a:srgbClr val="000000"/>
              </a:solidFill>
              <a:cs typeface="Arial" charset="0"/>
            </a:endParaRPr>
          </a:p>
        </p:txBody>
      </p:sp>
      <p:sp>
        <p:nvSpPr>
          <p:cNvPr id="2" name="Title 1"/>
          <p:cNvSpPr>
            <a:spLocks noGrp="1"/>
          </p:cNvSpPr>
          <p:nvPr>
            <p:ph type="title"/>
          </p:nvPr>
        </p:nvSpPr>
        <p:spPr>
          <a:xfrm>
            <a:off x="457200" y="533400"/>
            <a:ext cx="3008313" cy="90170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533400"/>
            <a:ext cx="5111750" cy="5791200"/>
          </a:xfrm>
        </p:spPr>
        <p:txBody>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43753" y="1623359"/>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27972656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12"/>
          <p:cNvSpPr>
            <a:spLocks noChangeArrowheads="1"/>
          </p:cNvSpPr>
          <p:nvPr/>
        </p:nvSpPr>
        <p:spPr bwMode="auto">
          <a:xfrm>
            <a:off x="0" y="457200"/>
            <a:ext cx="9144000" cy="5943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algn="r" eaLnBrk="0" fontAlgn="base" hangingPunct="0">
              <a:spcBef>
                <a:spcPct val="0"/>
              </a:spcBef>
              <a:spcAft>
                <a:spcPct val="0"/>
              </a:spcAft>
              <a:defRPr sz="3200">
                <a:solidFill>
                  <a:schemeClr val="tx1"/>
                </a:solidFill>
                <a:latin typeface="Arial" charset="0"/>
              </a:defRPr>
            </a:lvl6pPr>
            <a:lvl7pPr marL="2971800" indent="-228600" algn="r" eaLnBrk="0" fontAlgn="base" hangingPunct="0">
              <a:spcBef>
                <a:spcPct val="0"/>
              </a:spcBef>
              <a:spcAft>
                <a:spcPct val="0"/>
              </a:spcAft>
              <a:defRPr sz="3200">
                <a:solidFill>
                  <a:schemeClr val="tx1"/>
                </a:solidFill>
                <a:latin typeface="Arial" charset="0"/>
              </a:defRPr>
            </a:lvl7pPr>
            <a:lvl8pPr marL="3429000" indent="-228600" algn="r" eaLnBrk="0" fontAlgn="base" hangingPunct="0">
              <a:spcBef>
                <a:spcPct val="0"/>
              </a:spcBef>
              <a:spcAft>
                <a:spcPct val="0"/>
              </a:spcAft>
              <a:defRPr sz="3200">
                <a:solidFill>
                  <a:schemeClr val="tx1"/>
                </a:solidFill>
                <a:latin typeface="Arial" charset="0"/>
              </a:defRPr>
            </a:lvl8pPr>
            <a:lvl9pPr marL="3886200" indent="-228600" algn="r" eaLnBrk="0" fontAlgn="base" hangingPunct="0">
              <a:spcBef>
                <a:spcPct val="0"/>
              </a:spcBef>
              <a:spcAft>
                <a:spcPct val="0"/>
              </a:spcAft>
              <a:defRPr sz="3200">
                <a:solidFill>
                  <a:schemeClr val="tx1"/>
                </a:solidFill>
                <a:latin typeface="Arial" charset="0"/>
              </a:defRPr>
            </a:lvl9pPr>
          </a:lstStyle>
          <a:p>
            <a:pPr eaLnBrk="1" hangingPunct="1">
              <a:defRPr/>
            </a:pPr>
            <a:endParaRPr lang="en-US" altLang="en-US" sz="1800" dirty="0" smtClean="0">
              <a:solidFill>
                <a:srgbClr val="000000"/>
              </a:solidFill>
              <a:cs typeface="Arial" charset="0"/>
            </a:endParaRPr>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65472305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911353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120292"/>
            <a:ext cx="7772400" cy="1362075"/>
          </a:xfrm>
        </p:spPr>
        <p:txBody>
          <a:bodyPr wrap="square"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620105"/>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8471110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Rectangle 12"/>
          <p:cNvSpPr>
            <a:spLocks noChangeArrowheads="1"/>
          </p:cNvSpPr>
          <p:nvPr/>
        </p:nvSpPr>
        <p:spPr bwMode="auto">
          <a:xfrm>
            <a:off x="0" y="457200"/>
            <a:ext cx="9144000" cy="5943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algn="r" eaLnBrk="0" fontAlgn="base" hangingPunct="0">
              <a:spcBef>
                <a:spcPct val="0"/>
              </a:spcBef>
              <a:spcAft>
                <a:spcPct val="0"/>
              </a:spcAft>
              <a:defRPr sz="3200">
                <a:solidFill>
                  <a:schemeClr val="tx1"/>
                </a:solidFill>
                <a:latin typeface="Arial" charset="0"/>
              </a:defRPr>
            </a:lvl6pPr>
            <a:lvl7pPr marL="2971800" indent="-228600" algn="r" eaLnBrk="0" fontAlgn="base" hangingPunct="0">
              <a:spcBef>
                <a:spcPct val="0"/>
              </a:spcBef>
              <a:spcAft>
                <a:spcPct val="0"/>
              </a:spcAft>
              <a:defRPr sz="3200">
                <a:solidFill>
                  <a:schemeClr val="tx1"/>
                </a:solidFill>
                <a:latin typeface="Arial" charset="0"/>
              </a:defRPr>
            </a:lvl7pPr>
            <a:lvl8pPr marL="3429000" indent="-228600" algn="r" eaLnBrk="0" fontAlgn="base" hangingPunct="0">
              <a:spcBef>
                <a:spcPct val="0"/>
              </a:spcBef>
              <a:spcAft>
                <a:spcPct val="0"/>
              </a:spcAft>
              <a:defRPr sz="3200">
                <a:solidFill>
                  <a:schemeClr val="tx1"/>
                </a:solidFill>
                <a:latin typeface="Arial" charset="0"/>
              </a:defRPr>
            </a:lvl8pPr>
            <a:lvl9pPr marL="3886200" indent="-228600" algn="r" eaLnBrk="0" fontAlgn="base" hangingPunct="0">
              <a:spcBef>
                <a:spcPct val="0"/>
              </a:spcBef>
              <a:spcAft>
                <a:spcPct val="0"/>
              </a:spcAft>
              <a:defRPr sz="3200">
                <a:solidFill>
                  <a:schemeClr val="tx1"/>
                </a:solidFill>
                <a:latin typeface="Arial" charset="0"/>
              </a:defRPr>
            </a:lvl9pPr>
          </a:lstStyle>
          <a:p>
            <a:pPr eaLnBrk="1" hangingPunct="1">
              <a:defRPr/>
            </a:pPr>
            <a:endParaRPr lang="en-US" altLang="en-US" sz="1800" dirty="0" smtClean="0">
              <a:solidFill>
                <a:srgbClr val="000000"/>
              </a:solidFill>
              <a:cs typeface="Arial" charset="0"/>
            </a:endParaRPr>
          </a:p>
        </p:txBody>
      </p:sp>
      <p:sp>
        <p:nvSpPr>
          <p:cNvPr id="2" name="Vertical Title 1"/>
          <p:cNvSpPr>
            <a:spLocks noGrp="1"/>
          </p:cNvSpPr>
          <p:nvPr>
            <p:ph type="title" orient="vert"/>
          </p:nvPr>
        </p:nvSpPr>
        <p:spPr>
          <a:xfrm>
            <a:off x="6634163" y="533400"/>
            <a:ext cx="2052637" cy="601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71488" y="533400"/>
            <a:ext cx="6010275" cy="601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1795140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71488" y="457200"/>
            <a:ext cx="7529512" cy="8350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71488" y="1600200"/>
            <a:ext cx="4030662"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54550" y="1600200"/>
            <a:ext cx="4032250" cy="2362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54550" y="4114800"/>
            <a:ext cx="4032250" cy="2362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4962248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Internal Slide - Customer">
    <p:spTree>
      <p:nvGrpSpPr>
        <p:cNvPr id="1" name=""/>
        <p:cNvGrpSpPr/>
        <p:nvPr/>
      </p:nvGrpSpPr>
      <p:grpSpPr>
        <a:xfrm>
          <a:off x="0" y="0"/>
          <a:ext cx="0" cy="0"/>
          <a:chOff x="0" y="0"/>
          <a:chExt cx="0" cy="0"/>
        </a:xfrm>
      </p:grpSpPr>
      <p:sp>
        <p:nvSpPr>
          <p:cNvPr id="2" name="Title 1"/>
          <p:cNvSpPr>
            <a:spLocks noGrp="1"/>
          </p:cNvSpPr>
          <p:nvPr>
            <p:ph type="title"/>
          </p:nvPr>
        </p:nvSpPr>
        <p:spPr>
          <a:xfrm>
            <a:off x="567655" y="550736"/>
            <a:ext cx="7814345" cy="579438"/>
          </a:xfrm>
        </p:spPr>
        <p:txBody>
          <a:bodyPr>
            <a:normAutofit/>
          </a:bodyPr>
          <a:lstStyle>
            <a:lvl1pPr algn="l">
              <a:defRPr sz="30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559266" y="1273626"/>
            <a:ext cx="7822734" cy="4525963"/>
          </a:xfrm>
        </p:spPr>
        <p:txBody>
          <a:bodyPr/>
          <a:lstStyle>
            <a:lvl1pPr marL="182880" indent="-182880">
              <a:defRPr sz="2600">
                <a:solidFill>
                  <a:schemeClr val="accent1">
                    <a:lumMod val="75000"/>
                    <a:lumOff val="25000"/>
                  </a:schemeClr>
                </a:solidFill>
              </a:defRPr>
            </a:lvl1pPr>
            <a:lvl2pPr>
              <a:defRPr sz="2400">
                <a:solidFill>
                  <a:schemeClr val="accent1">
                    <a:lumMod val="75000"/>
                    <a:lumOff val="25000"/>
                  </a:schemeClr>
                </a:solidFill>
              </a:defRPr>
            </a:lvl2pPr>
            <a:lvl3pPr>
              <a:defRPr sz="2200">
                <a:solidFill>
                  <a:schemeClr val="accent1">
                    <a:lumMod val="75000"/>
                    <a:lumOff val="25000"/>
                  </a:schemeClr>
                </a:solidFill>
              </a:defRPr>
            </a:lvl3pPr>
            <a:lvl4pPr>
              <a:defRPr sz="2000">
                <a:solidFill>
                  <a:schemeClr val="accent1">
                    <a:lumMod val="75000"/>
                    <a:lumOff val="25000"/>
                  </a:schemeClr>
                </a:solidFill>
              </a:defRPr>
            </a:lvl4pPr>
            <a:lvl5pPr>
              <a:defRPr>
                <a:solidFill>
                  <a:schemeClr val="accent1">
                    <a:lumMod val="75000"/>
                    <a:lumOff val="2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5"/>
          <p:cNvSpPr>
            <a:spLocks noGrp="1"/>
          </p:cNvSpPr>
          <p:nvPr>
            <p:ph type="sldNum" sz="quarter" idx="10"/>
          </p:nvPr>
        </p:nvSpPr>
        <p:spPr>
          <a:xfrm>
            <a:off x="134938" y="6407150"/>
            <a:ext cx="381000" cy="365125"/>
          </a:xfrm>
          <a:prstGeom prst="rect">
            <a:avLst/>
          </a:prstGeom>
        </p:spPr>
        <p:txBody>
          <a:bodyPr anchor="ctr"/>
          <a:lstStyle>
            <a:lvl1pPr algn="l">
              <a:defRPr sz="1000">
                <a:solidFill>
                  <a:srgbClr val="EEECE1"/>
                </a:solidFill>
                <a:latin typeface="Arial" charset="0"/>
              </a:defRPr>
            </a:lvl1pPr>
          </a:lstStyle>
          <a:p>
            <a:pPr>
              <a:defRPr/>
            </a:pPr>
            <a:fld id="{559A886B-F995-4744-9CCC-87A96D111BC6}" type="slidenum">
              <a:rPr lang="en-US"/>
              <a:pPr>
                <a:defRPr/>
              </a:pPr>
              <a:t>‹#›</a:t>
            </a:fld>
            <a:endParaRPr lang="en-US" dirty="0"/>
          </a:p>
        </p:txBody>
      </p:sp>
    </p:spTree>
    <p:extLst>
      <p:ext uri="{BB962C8B-B14F-4D97-AF65-F5344CB8AC3E}">
        <p14:creationId xmlns:p14="http://schemas.microsoft.com/office/powerpoint/2010/main" val="12608752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cSld name="1_Blank">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lvl1pPr>
              <a:defRPr sz="2400"/>
            </a:lvl1pPr>
          </a:lstStyle>
          <a:p>
            <a:r>
              <a:rPr lang="en-US" smtClean="0"/>
              <a:t>Click to edit Master title style</a:t>
            </a:r>
            <a:endParaRPr lang="en-US" dirty="0"/>
          </a:p>
        </p:txBody>
      </p:sp>
      <p:sp>
        <p:nvSpPr>
          <p:cNvPr id="5" name="Content Placeholder 2"/>
          <p:cNvSpPr>
            <a:spLocks noGrp="1"/>
          </p:cNvSpPr>
          <p:nvPr>
            <p:ph idx="1"/>
          </p:nvPr>
        </p:nvSpPr>
        <p:spPr>
          <a:xfrm>
            <a:off x="471488" y="1546443"/>
            <a:ext cx="8215312"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Rectangle 8"/>
          <p:cNvSpPr>
            <a:spLocks noGrp="1" noChangeArrowheads="1"/>
          </p:cNvSpPr>
          <p:nvPr>
            <p:ph type="sldNum" sz="quarter" idx="10"/>
          </p:nvPr>
        </p:nvSpPr>
        <p:spPr>
          <a:xfrm>
            <a:off x="8516938" y="6192838"/>
            <a:ext cx="414337" cy="476250"/>
          </a:xfrm>
          <a:prstGeom prst="rect">
            <a:avLst/>
          </a:prstGeom>
        </p:spPr>
        <p:txBody>
          <a:bodyPr/>
          <a:lstStyle>
            <a:lvl1pPr algn="l">
              <a:defRPr sz="1800">
                <a:solidFill>
                  <a:prstClr val="black"/>
                </a:solidFill>
                <a:latin typeface="Arial" charset="0"/>
                <a:cs typeface="Arial" charset="0"/>
              </a:defRPr>
            </a:lvl1pPr>
          </a:lstStyle>
          <a:p>
            <a:pPr>
              <a:defRPr/>
            </a:pPr>
            <a:fld id="{BF1D01FC-ACE0-4812-B598-515ADEE0E8DC}" type="slidenum">
              <a:rPr lang="en-US"/>
              <a:pPr>
                <a:defRPr/>
              </a:pPr>
              <a:t>‹#›</a:t>
            </a:fld>
            <a:endParaRPr lang="en-US" dirty="0"/>
          </a:p>
        </p:txBody>
      </p:sp>
    </p:spTree>
    <p:extLst>
      <p:ext uri="{BB962C8B-B14F-4D97-AF65-F5344CB8AC3E}">
        <p14:creationId xmlns:p14="http://schemas.microsoft.com/office/powerpoint/2010/main" val="238609008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grayWhite">
      <p:bgPr>
        <a:solidFill>
          <a:srgbClr val="FFFFFF"/>
        </a:solidFill>
        <a:effectLst/>
      </p:bgPr>
    </p:bg>
    <p:spTree>
      <p:nvGrpSpPr>
        <p:cNvPr id="1" name=""/>
        <p:cNvGrpSpPr/>
        <p:nvPr/>
      </p:nvGrpSpPr>
      <p:grpSpPr>
        <a:xfrm>
          <a:off x="0" y="0"/>
          <a:ext cx="0" cy="0"/>
          <a:chOff x="0" y="0"/>
          <a:chExt cx="0" cy="0"/>
        </a:xfrm>
      </p:grpSpPr>
      <p:sp>
        <p:nvSpPr>
          <p:cNvPr id="4" name="Footer Placeholder 3"/>
          <p:cNvSpPr txBox="1">
            <a:spLocks/>
          </p:cNvSpPr>
          <p:nvPr/>
        </p:nvSpPr>
        <p:spPr bwMode="auto">
          <a:xfrm>
            <a:off x="6705600" y="228600"/>
            <a:ext cx="2209800" cy="228600"/>
          </a:xfrm>
          <a:prstGeom prst="rect">
            <a:avLst/>
          </a:prstGeom>
          <a:solidFill>
            <a:schemeClr val="bg1"/>
          </a:solidFill>
          <a:ln w="9525">
            <a:solidFill>
              <a:schemeClr val="bg1"/>
            </a:solidFill>
            <a:miter lim="800000"/>
            <a:headEnd/>
            <a:tailEnd/>
          </a:ln>
        </p:spPr>
        <p:txBody>
          <a:bodyPr lIns="91407" tIns="45704" rIns="91407" bIns="45704" anchor="ct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eaLnBrk="1" hangingPunct="1">
              <a:defRPr/>
            </a:pPr>
            <a:r>
              <a:rPr lang="en-US" sz="1200" b="1" dirty="0" smtClean="0">
                <a:solidFill>
                  <a:srgbClr val="0070C0"/>
                </a:solidFill>
                <a:latin typeface="Calibri" pitchFamily="34" charset="0"/>
                <a:cs typeface="Arial" charset="0"/>
              </a:rPr>
              <a:t>PROPRIETARY  &amp; CONFIDENTIAL</a:t>
            </a:r>
          </a:p>
        </p:txBody>
      </p:sp>
      <p:pic>
        <p:nvPicPr>
          <p:cNvPr id="5" name="Picture 11" descr="PPTBar_Norma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23888"/>
            <a:ext cx="9144000" cy="120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Rectangle 3"/>
          <p:cNvSpPr>
            <a:spLocks noGrp="1" noChangeArrowheads="1"/>
          </p:cNvSpPr>
          <p:nvPr>
            <p:ph type="ctrTitle"/>
          </p:nvPr>
        </p:nvSpPr>
        <p:spPr>
          <a:xfrm>
            <a:off x="471488" y="2273300"/>
            <a:ext cx="7599362" cy="1485900"/>
          </a:xfrm>
        </p:spPr>
        <p:txBody>
          <a:bodyPr wrap="square" anchor="b"/>
          <a:lstStyle>
            <a:lvl1pPr>
              <a:defRPr sz="3200"/>
            </a:lvl1pPr>
          </a:lstStyle>
          <a:p>
            <a:r>
              <a:rPr lang="en-US" smtClean="0"/>
              <a:t>Click to edit Master title style</a:t>
            </a:r>
            <a:endParaRPr lang="en-US" dirty="0"/>
          </a:p>
        </p:txBody>
      </p:sp>
      <p:sp>
        <p:nvSpPr>
          <p:cNvPr id="15364" name="Rectangle 4"/>
          <p:cNvSpPr>
            <a:spLocks noGrp="1" noChangeArrowheads="1"/>
          </p:cNvSpPr>
          <p:nvPr>
            <p:ph type="subTitle" idx="1"/>
          </p:nvPr>
        </p:nvSpPr>
        <p:spPr>
          <a:xfrm>
            <a:off x="471488" y="4648201"/>
            <a:ext cx="5014912" cy="1836738"/>
          </a:xfrm>
        </p:spPr>
        <p:txBody>
          <a:bodyPr/>
          <a:lstStyle>
            <a:lvl1pPr marL="0" indent="0">
              <a:buFontTx/>
              <a:buNone/>
              <a:defRPr sz="2200">
                <a:solidFill>
                  <a:srgbClr val="006AB6"/>
                </a:solidFill>
              </a:defRPr>
            </a:lvl1pPr>
          </a:lstStyle>
          <a:p>
            <a:r>
              <a:rPr lang="en-US" smtClean="0"/>
              <a:t>Click to edit Master subtitle style</a:t>
            </a:r>
            <a:endParaRPr lang="en-US" dirty="0"/>
          </a:p>
        </p:txBody>
      </p:sp>
    </p:spTree>
    <p:extLst>
      <p:ext uri="{BB962C8B-B14F-4D97-AF65-F5344CB8AC3E}">
        <p14:creationId xmlns:p14="http://schemas.microsoft.com/office/powerpoint/2010/main" val="348174901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92587889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0" indent="0">
              <a:defRPr/>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84071965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120292"/>
            <a:ext cx="7772400" cy="1362075"/>
          </a:xfrm>
        </p:spPr>
        <p:txBody>
          <a:bodyPr wrap="square"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620105"/>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0010053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1488" y="1600200"/>
            <a:ext cx="4030662" cy="4876800"/>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54550" y="1600200"/>
            <a:ext cx="4032250" cy="4876800"/>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79641199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543800" cy="838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272654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71488" y="1600200"/>
            <a:ext cx="4030662" cy="4876800"/>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54550" y="1600200"/>
            <a:ext cx="4032250" cy="4876800"/>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54425092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23483449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1305201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12"/>
          <p:cNvSpPr>
            <a:spLocks noChangeArrowheads="1"/>
          </p:cNvSpPr>
          <p:nvPr/>
        </p:nvSpPr>
        <p:spPr bwMode="auto">
          <a:xfrm>
            <a:off x="0" y="457200"/>
            <a:ext cx="9144000" cy="5943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eaLnBrk="0" hangingPunct="0">
              <a:defRPr sz="3200">
                <a:solidFill>
                  <a:schemeClr val="tx1"/>
                </a:solidFill>
                <a:latin typeface="Arial" pitchFamily="34" charset="0"/>
              </a:defRPr>
            </a:lvl1pPr>
            <a:lvl2pPr marL="742950" indent="-285750" eaLnBrk="0" hangingPunct="0">
              <a:defRPr sz="3200">
                <a:solidFill>
                  <a:schemeClr val="tx1"/>
                </a:solidFill>
                <a:latin typeface="Arial" pitchFamily="34" charset="0"/>
              </a:defRPr>
            </a:lvl2pPr>
            <a:lvl3pPr marL="1143000" indent="-228600" eaLnBrk="0" hangingPunct="0">
              <a:defRPr sz="3200">
                <a:solidFill>
                  <a:schemeClr val="tx1"/>
                </a:solidFill>
                <a:latin typeface="Arial" pitchFamily="34" charset="0"/>
              </a:defRPr>
            </a:lvl3pPr>
            <a:lvl4pPr marL="1600200" indent="-228600" eaLnBrk="0" hangingPunct="0">
              <a:defRPr sz="3200">
                <a:solidFill>
                  <a:schemeClr val="tx1"/>
                </a:solidFill>
                <a:latin typeface="Arial" pitchFamily="34" charset="0"/>
              </a:defRPr>
            </a:lvl4pPr>
            <a:lvl5pPr marL="2057400" indent="-228600" eaLnBrk="0" hangingPunct="0">
              <a:defRPr sz="3200">
                <a:solidFill>
                  <a:schemeClr val="tx1"/>
                </a:solidFill>
                <a:latin typeface="Arial" pitchFamily="34" charset="0"/>
              </a:defRPr>
            </a:lvl5pPr>
            <a:lvl6pPr marL="2514600" indent="-228600" algn="r" eaLnBrk="0" fontAlgn="base" hangingPunct="0">
              <a:spcBef>
                <a:spcPct val="0"/>
              </a:spcBef>
              <a:spcAft>
                <a:spcPct val="0"/>
              </a:spcAft>
              <a:defRPr sz="3200">
                <a:solidFill>
                  <a:schemeClr val="tx1"/>
                </a:solidFill>
                <a:latin typeface="Arial" pitchFamily="34" charset="0"/>
              </a:defRPr>
            </a:lvl6pPr>
            <a:lvl7pPr marL="2971800" indent="-228600" algn="r" eaLnBrk="0" fontAlgn="base" hangingPunct="0">
              <a:spcBef>
                <a:spcPct val="0"/>
              </a:spcBef>
              <a:spcAft>
                <a:spcPct val="0"/>
              </a:spcAft>
              <a:defRPr sz="3200">
                <a:solidFill>
                  <a:schemeClr val="tx1"/>
                </a:solidFill>
                <a:latin typeface="Arial" pitchFamily="34" charset="0"/>
              </a:defRPr>
            </a:lvl7pPr>
            <a:lvl8pPr marL="3429000" indent="-228600" algn="r" eaLnBrk="0" fontAlgn="base" hangingPunct="0">
              <a:spcBef>
                <a:spcPct val="0"/>
              </a:spcBef>
              <a:spcAft>
                <a:spcPct val="0"/>
              </a:spcAft>
              <a:defRPr sz="3200">
                <a:solidFill>
                  <a:schemeClr val="tx1"/>
                </a:solidFill>
                <a:latin typeface="Arial" pitchFamily="34" charset="0"/>
              </a:defRPr>
            </a:lvl8pPr>
            <a:lvl9pPr marL="3886200" indent="-228600" algn="r" eaLnBrk="0" fontAlgn="base" hangingPunct="0">
              <a:spcBef>
                <a:spcPct val="0"/>
              </a:spcBef>
              <a:spcAft>
                <a:spcPct val="0"/>
              </a:spcAft>
              <a:defRPr sz="3200">
                <a:solidFill>
                  <a:schemeClr val="tx1"/>
                </a:solidFill>
                <a:latin typeface="Arial" pitchFamily="34" charset="0"/>
              </a:defRPr>
            </a:lvl9pPr>
          </a:lstStyle>
          <a:p>
            <a:pPr eaLnBrk="1" hangingPunct="1">
              <a:defRPr/>
            </a:pPr>
            <a:endParaRPr lang="en-US" altLang="en-US" sz="1800" dirty="0" smtClean="0">
              <a:solidFill>
                <a:srgbClr val="000000"/>
              </a:solidFill>
              <a:cs typeface="Arial" pitchFamily="34" charset="0"/>
            </a:endParaRPr>
          </a:p>
        </p:txBody>
      </p:sp>
      <p:sp>
        <p:nvSpPr>
          <p:cNvPr id="2" name="Title 1"/>
          <p:cNvSpPr>
            <a:spLocks noGrp="1"/>
          </p:cNvSpPr>
          <p:nvPr>
            <p:ph type="title"/>
          </p:nvPr>
        </p:nvSpPr>
        <p:spPr>
          <a:xfrm>
            <a:off x="457200" y="533400"/>
            <a:ext cx="3008313" cy="90170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533400"/>
            <a:ext cx="5111750" cy="5791200"/>
          </a:xfrm>
        </p:spPr>
        <p:txBody>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43753" y="1623359"/>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33644200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12"/>
          <p:cNvSpPr>
            <a:spLocks noChangeArrowheads="1"/>
          </p:cNvSpPr>
          <p:nvPr/>
        </p:nvSpPr>
        <p:spPr bwMode="auto">
          <a:xfrm>
            <a:off x="0" y="457200"/>
            <a:ext cx="9144000" cy="5943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eaLnBrk="0" hangingPunct="0">
              <a:defRPr sz="3200">
                <a:solidFill>
                  <a:schemeClr val="tx1"/>
                </a:solidFill>
                <a:latin typeface="Arial" pitchFamily="34" charset="0"/>
              </a:defRPr>
            </a:lvl1pPr>
            <a:lvl2pPr marL="742950" indent="-285750" eaLnBrk="0" hangingPunct="0">
              <a:defRPr sz="3200">
                <a:solidFill>
                  <a:schemeClr val="tx1"/>
                </a:solidFill>
                <a:latin typeface="Arial" pitchFamily="34" charset="0"/>
              </a:defRPr>
            </a:lvl2pPr>
            <a:lvl3pPr marL="1143000" indent="-228600" eaLnBrk="0" hangingPunct="0">
              <a:defRPr sz="3200">
                <a:solidFill>
                  <a:schemeClr val="tx1"/>
                </a:solidFill>
                <a:latin typeface="Arial" pitchFamily="34" charset="0"/>
              </a:defRPr>
            </a:lvl3pPr>
            <a:lvl4pPr marL="1600200" indent="-228600" eaLnBrk="0" hangingPunct="0">
              <a:defRPr sz="3200">
                <a:solidFill>
                  <a:schemeClr val="tx1"/>
                </a:solidFill>
                <a:latin typeface="Arial" pitchFamily="34" charset="0"/>
              </a:defRPr>
            </a:lvl4pPr>
            <a:lvl5pPr marL="2057400" indent="-228600" eaLnBrk="0" hangingPunct="0">
              <a:defRPr sz="3200">
                <a:solidFill>
                  <a:schemeClr val="tx1"/>
                </a:solidFill>
                <a:latin typeface="Arial" pitchFamily="34" charset="0"/>
              </a:defRPr>
            </a:lvl5pPr>
            <a:lvl6pPr marL="2514600" indent="-228600" algn="r" eaLnBrk="0" fontAlgn="base" hangingPunct="0">
              <a:spcBef>
                <a:spcPct val="0"/>
              </a:spcBef>
              <a:spcAft>
                <a:spcPct val="0"/>
              </a:spcAft>
              <a:defRPr sz="3200">
                <a:solidFill>
                  <a:schemeClr val="tx1"/>
                </a:solidFill>
                <a:latin typeface="Arial" pitchFamily="34" charset="0"/>
              </a:defRPr>
            </a:lvl6pPr>
            <a:lvl7pPr marL="2971800" indent="-228600" algn="r" eaLnBrk="0" fontAlgn="base" hangingPunct="0">
              <a:spcBef>
                <a:spcPct val="0"/>
              </a:spcBef>
              <a:spcAft>
                <a:spcPct val="0"/>
              </a:spcAft>
              <a:defRPr sz="3200">
                <a:solidFill>
                  <a:schemeClr val="tx1"/>
                </a:solidFill>
                <a:latin typeface="Arial" pitchFamily="34" charset="0"/>
              </a:defRPr>
            </a:lvl7pPr>
            <a:lvl8pPr marL="3429000" indent="-228600" algn="r" eaLnBrk="0" fontAlgn="base" hangingPunct="0">
              <a:spcBef>
                <a:spcPct val="0"/>
              </a:spcBef>
              <a:spcAft>
                <a:spcPct val="0"/>
              </a:spcAft>
              <a:defRPr sz="3200">
                <a:solidFill>
                  <a:schemeClr val="tx1"/>
                </a:solidFill>
                <a:latin typeface="Arial" pitchFamily="34" charset="0"/>
              </a:defRPr>
            </a:lvl8pPr>
            <a:lvl9pPr marL="3886200" indent="-228600" algn="r" eaLnBrk="0" fontAlgn="base" hangingPunct="0">
              <a:spcBef>
                <a:spcPct val="0"/>
              </a:spcBef>
              <a:spcAft>
                <a:spcPct val="0"/>
              </a:spcAft>
              <a:defRPr sz="3200">
                <a:solidFill>
                  <a:schemeClr val="tx1"/>
                </a:solidFill>
                <a:latin typeface="Arial" pitchFamily="34" charset="0"/>
              </a:defRPr>
            </a:lvl9pPr>
          </a:lstStyle>
          <a:p>
            <a:pPr eaLnBrk="1" hangingPunct="1">
              <a:defRPr/>
            </a:pPr>
            <a:endParaRPr lang="en-US" altLang="en-US" sz="1800" dirty="0" smtClean="0">
              <a:solidFill>
                <a:srgbClr val="000000"/>
              </a:solidFill>
              <a:cs typeface="Arial" pitchFamily="34" charset="0"/>
            </a:endParaRPr>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2348264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4700681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Rectangle 12"/>
          <p:cNvSpPr>
            <a:spLocks noChangeArrowheads="1"/>
          </p:cNvSpPr>
          <p:nvPr/>
        </p:nvSpPr>
        <p:spPr bwMode="auto">
          <a:xfrm>
            <a:off x="0" y="457200"/>
            <a:ext cx="9144000" cy="5943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eaLnBrk="0" hangingPunct="0">
              <a:defRPr sz="3200">
                <a:solidFill>
                  <a:schemeClr val="tx1"/>
                </a:solidFill>
                <a:latin typeface="Arial" pitchFamily="34" charset="0"/>
              </a:defRPr>
            </a:lvl1pPr>
            <a:lvl2pPr marL="742950" indent="-285750" eaLnBrk="0" hangingPunct="0">
              <a:defRPr sz="3200">
                <a:solidFill>
                  <a:schemeClr val="tx1"/>
                </a:solidFill>
                <a:latin typeface="Arial" pitchFamily="34" charset="0"/>
              </a:defRPr>
            </a:lvl2pPr>
            <a:lvl3pPr marL="1143000" indent="-228600" eaLnBrk="0" hangingPunct="0">
              <a:defRPr sz="3200">
                <a:solidFill>
                  <a:schemeClr val="tx1"/>
                </a:solidFill>
                <a:latin typeface="Arial" pitchFamily="34" charset="0"/>
              </a:defRPr>
            </a:lvl3pPr>
            <a:lvl4pPr marL="1600200" indent="-228600" eaLnBrk="0" hangingPunct="0">
              <a:defRPr sz="3200">
                <a:solidFill>
                  <a:schemeClr val="tx1"/>
                </a:solidFill>
                <a:latin typeface="Arial" pitchFamily="34" charset="0"/>
              </a:defRPr>
            </a:lvl4pPr>
            <a:lvl5pPr marL="2057400" indent="-228600" eaLnBrk="0" hangingPunct="0">
              <a:defRPr sz="3200">
                <a:solidFill>
                  <a:schemeClr val="tx1"/>
                </a:solidFill>
                <a:latin typeface="Arial" pitchFamily="34" charset="0"/>
              </a:defRPr>
            </a:lvl5pPr>
            <a:lvl6pPr marL="2514600" indent="-228600" algn="r" eaLnBrk="0" fontAlgn="base" hangingPunct="0">
              <a:spcBef>
                <a:spcPct val="0"/>
              </a:spcBef>
              <a:spcAft>
                <a:spcPct val="0"/>
              </a:spcAft>
              <a:defRPr sz="3200">
                <a:solidFill>
                  <a:schemeClr val="tx1"/>
                </a:solidFill>
                <a:latin typeface="Arial" pitchFamily="34" charset="0"/>
              </a:defRPr>
            </a:lvl6pPr>
            <a:lvl7pPr marL="2971800" indent="-228600" algn="r" eaLnBrk="0" fontAlgn="base" hangingPunct="0">
              <a:spcBef>
                <a:spcPct val="0"/>
              </a:spcBef>
              <a:spcAft>
                <a:spcPct val="0"/>
              </a:spcAft>
              <a:defRPr sz="3200">
                <a:solidFill>
                  <a:schemeClr val="tx1"/>
                </a:solidFill>
                <a:latin typeface="Arial" pitchFamily="34" charset="0"/>
              </a:defRPr>
            </a:lvl7pPr>
            <a:lvl8pPr marL="3429000" indent="-228600" algn="r" eaLnBrk="0" fontAlgn="base" hangingPunct="0">
              <a:spcBef>
                <a:spcPct val="0"/>
              </a:spcBef>
              <a:spcAft>
                <a:spcPct val="0"/>
              </a:spcAft>
              <a:defRPr sz="3200">
                <a:solidFill>
                  <a:schemeClr val="tx1"/>
                </a:solidFill>
                <a:latin typeface="Arial" pitchFamily="34" charset="0"/>
              </a:defRPr>
            </a:lvl8pPr>
            <a:lvl9pPr marL="3886200" indent="-228600" algn="r" eaLnBrk="0" fontAlgn="base" hangingPunct="0">
              <a:spcBef>
                <a:spcPct val="0"/>
              </a:spcBef>
              <a:spcAft>
                <a:spcPct val="0"/>
              </a:spcAft>
              <a:defRPr sz="3200">
                <a:solidFill>
                  <a:schemeClr val="tx1"/>
                </a:solidFill>
                <a:latin typeface="Arial" pitchFamily="34" charset="0"/>
              </a:defRPr>
            </a:lvl9pPr>
          </a:lstStyle>
          <a:p>
            <a:pPr eaLnBrk="1" hangingPunct="1">
              <a:defRPr/>
            </a:pPr>
            <a:endParaRPr lang="en-US" altLang="en-US" sz="1800" dirty="0" smtClean="0">
              <a:solidFill>
                <a:srgbClr val="000000"/>
              </a:solidFill>
              <a:cs typeface="Arial" pitchFamily="34" charset="0"/>
            </a:endParaRPr>
          </a:p>
        </p:txBody>
      </p:sp>
      <p:sp>
        <p:nvSpPr>
          <p:cNvPr id="2" name="Vertical Title 1"/>
          <p:cNvSpPr>
            <a:spLocks noGrp="1"/>
          </p:cNvSpPr>
          <p:nvPr>
            <p:ph type="title" orient="vert"/>
          </p:nvPr>
        </p:nvSpPr>
        <p:spPr>
          <a:xfrm>
            <a:off x="6634163" y="533400"/>
            <a:ext cx="2052637" cy="601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71488" y="533400"/>
            <a:ext cx="6010275" cy="601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8916432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71488" y="457200"/>
            <a:ext cx="7529512" cy="8350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71488" y="1600200"/>
            <a:ext cx="4030662"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54550" y="1600200"/>
            <a:ext cx="4032250" cy="2362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54550" y="4114800"/>
            <a:ext cx="4032250" cy="2362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56021173"/>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cSld name="1_Blank">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lvl1pPr>
              <a:defRPr sz="2400"/>
            </a:lvl1pPr>
          </a:lstStyle>
          <a:p>
            <a:r>
              <a:rPr lang="en-US" smtClean="0"/>
              <a:t>Click to edit Master title style</a:t>
            </a:r>
            <a:endParaRPr lang="en-US" dirty="0"/>
          </a:p>
        </p:txBody>
      </p:sp>
      <p:sp>
        <p:nvSpPr>
          <p:cNvPr id="5" name="Content Placeholder 2"/>
          <p:cNvSpPr>
            <a:spLocks noGrp="1"/>
          </p:cNvSpPr>
          <p:nvPr>
            <p:ph idx="1"/>
          </p:nvPr>
        </p:nvSpPr>
        <p:spPr>
          <a:xfrm>
            <a:off x="471488" y="1546443"/>
            <a:ext cx="8215312" cy="4876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Rectangle 8"/>
          <p:cNvSpPr>
            <a:spLocks noGrp="1" noChangeArrowheads="1"/>
          </p:cNvSpPr>
          <p:nvPr>
            <p:ph type="sldNum" sz="quarter" idx="10"/>
          </p:nvPr>
        </p:nvSpPr>
        <p:spPr>
          <a:xfrm>
            <a:off x="8516938" y="6192838"/>
            <a:ext cx="414337" cy="476250"/>
          </a:xfrm>
          <a:prstGeom prst="rect">
            <a:avLst/>
          </a:prstGeom>
        </p:spPr>
        <p:txBody>
          <a:bodyPr/>
          <a:lstStyle>
            <a:lvl1pPr algn="l">
              <a:defRPr sz="1800">
                <a:solidFill>
                  <a:prstClr val="black"/>
                </a:solidFill>
                <a:latin typeface="Arial" charset="0"/>
                <a:cs typeface="Arial" charset="0"/>
              </a:defRPr>
            </a:lvl1pPr>
          </a:lstStyle>
          <a:p>
            <a:pPr>
              <a:defRPr/>
            </a:pPr>
            <a:fld id="{43FFC83B-B57E-4072-B309-C53067BFCEFD}" type="slidenum">
              <a:rPr lang="en-US"/>
              <a:pPr>
                <a:defRPr/>
              </a:pPr>
              <a:t>‹#›</a:t>
            </a:fld>
            <a:endParaRPr lang="en-US" dirty="0"/>
          </a:p>
        </p:txBody>
      </p:sp>
    </p:spTree>
    <p:extLst>
      <p:ext uri="{BB962C8B-B14F-4D97-AF65-F5344CB8AC3E}">
        <p14:creationId xmlns:p14="http://schemas.microsoft.com/office/powerpoint/2010/main" val="807749378"/>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13" name="Picture 12"/>
          <p:cNvPicPr preferRelativeResize="0">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893346" y="947484"/>
            <a:ext cx="1735807" cy="159342"/>
          </a:xfrm>
          <a:prstGeom prst="rect">
            <a:avLst/>
          </a:prstGeom>
        </p:spPr>
      </p:pic>
      <p:pic>
        <p:nvPicPr>
          <p:cNvPr id="14" name="Picture 13"/>
          <p:cNvPicPr>
            <a:picLocks noChangeAspect="1"/>
          </p:cNvPicPr>
          <p:nvPr userDrawn="1"/>
        </p:nvPicPr>
        <p:blipFill rotWithShape="1">
          <a:blip r:embed="rId3" cstate="print">
            <a:extLst>
              <a:ext uri="{28A0092B-C50C-407E-A947-70E740481C1C}">
                <a14:useLocalDpi xmlns:a14="http://schemas.microsoft.com/office/drawing/2010/main" val="0"/>
              </a:ext>
            </a:extLst>
          </a:blip>
          <a:srcRect l="9854" t="25599" r="9369" b="25265"/>
          <a:stretch/>
        </p:blipFill>
        <p:spPr>
          <a:xfrm>
            <a:off x="540160" y="674175"/>
            <a:ext cx="2200588" cy="520139"/>
          </a:xfrm>
          <a:prstGeom prst="rect">
            <a:avLst/>
          </a:prstGeom>
        </p:spPr>
      </p:pic>
      <p:sp>
        <p:nvSpPr>
          <p:cNvPr id="16" name="Rectangle 15"/>
          <p:cNvSpPr/>
          <p:nvPr userDrawn="1"/>
        </p:nvSpPr>
        <p:spPr>
          <a:xfrm>
            <a:off x="0" y="6444021"/>
            <a:ext cx="5945444" cy="42032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defTabSz="685800" fontAlgn="auto">
              <a:spcBef>
                <a:spcPts val="0"/>
              </a:spcBef>
              <a:spcAft>
                <a:spcPts val="0"/>
              </a:spcAft>
            </a:pPr>
            <a:endParaRPr lang="en-US" sz="1400" dirty="0">
              <a:solidFill>
                <a:srgbClr val="FFFFFF"/>
              </a:solidFill>
            </a:endParaRPr>
          </a:p>
        </p:txBody>
      </p:sp>
      <p:sp>
        <p:nvSpPr>
          <p:cNvPr id="18" name="Rectangle 17"/>
          <p:cNvSpPr/>
          <p:nvPr userDrawn="1"/>
        </p:nvSpPr>
        <p:spPr>
          <a:xfrm>
            <a:off x="5945443" y="6444021"/>
            <a:ext cx="918088" cy="42032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defTabSz="685800" fontAlgn="auto">
              <a:spcBef>
                <a:spcPts val="0"/>
              </a:spcBef>
              <a:spcAft>
                <a:spcPts val="0"/>
              </a:spcAft>
            </a:pPr>
            <a:endParaRPr lang="en-US" sz="1400" dirty="0">
              <a:solidFill>
                <a:srgbClr val="FFFFFF"/>
              </a:solidFill>
            </a:endParaRPr>
          </a:p>
        </p:txBody>
      </p:sp>
      <p:sp>
        <p:nvSpPr>
          <p:cNvPr id="19" name="Rectangle 18"/>
          <p:cNvSpPr/>
          <p:nvPr userDrawn="1"/>
        </p:nvSpPr>
        <p:spPr>
          <a:xfrm>
            <a:off x="6863530" y="6444021"/>
            <a:ext cx="1852908" cy="42032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defTabSz="685800" fontAlgn="auto">
              <a:spcBef>
                <a:spcPts val="0"/>
              </a:spcBef>
              <a:spcAft>
                <a:spcPts val="0"/>
              </a:spcAft>
            </a:pPr>
            <a:endParaRPr lang="en-US" sz="1400" dirty="0">
              <a:solidFill>
                <a:srgbClr val="FFFFFF"/>
              </a:solidFill>
            </a:endParaRPr>
          </a:p>
        </p:txBody>
      </p:sp>
      <p:sp>
        <p:nvSpPr>
          <p:cNvPr id="20" name="Rectangle 19"/>
          <p:cNvSpPr/>
          <p:nvPr userDrawn="1"/>
        </p:nvSpPr>
        <p:spPr>
          <a:xfrm>
            <a:off x="8716436" y="6444021"/>
            <a:ext cx="427564" cy="42032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defTabSz="685800" fontAlgn="auto">
              <a:spcBef>
                <a:spcPts val="0"/>
              </a:spcBef>
              <a:spcAft>
                <a:spcPts val="0"/>
              </a:spcAft>
            </a:pPr>
            <a:endParaRPr lang="en-US" sz="1400" dirty="0">
              <a:solidFill>
                <a:srgbClr val="FFFFFF"/>
              </a:solidFill>
            </a:endParaRPr>
          </a:p>
        </p:txBody>
      </p:sp>
      <p:sp>
        <p:nvSpPr>
          <p:cNvPr id="21" name="Title 1"/>
          <p:cNvSpPr>
            <a:spLocks noGrp="1"/>
          </p:cNvSpPr>
          <p:nvPr>
            <p:ph type="ctrTitle"/>
          </p:nvPr>
        </p:nvSpPr>
        <p:spPr>
          <a:xfrm>
            <a:off x="483013" y="3704884"/>
            <a:ext cx="8146141" cy="774216"/>
          </a:xfrm>
        </p:spPr>
        <p:txBody>
          <a:bodyPr anchor="t">
            <a:noAutofit/>
          </a:bodyPr>
          <a:lstStyle>
            <a:lvl1pPr algn="l">
              <a:lnSpc>
                <a:spcPct val="100000"/>
              </a:lnSpc>
              <a:defRPr sz="3000"/>
            </a:lvl1pPr>
          </a:lstStyle>
          <a:p>
            <a:r>
              <a:rPr lang="en-US" dirty="0" smtClean="0"/>
              <a:t>Click to edit Master title style</a:t>
            </a:r>
            <a:endParaRPr lang="en-US" dirty="0"/>
          </a:p>
        </p:txBody>
      </p:sp>
      <p:sp>
        <p:nvSpPr>
          <p:cNvPr id="22" name="Subtitle 2"/>
          <p:cNvSpPr>
            <a:spLocks noGrp="1"/>
          </p:cNvSpPr>
          <p:nvPr>
            <p:ph type="subTitle" idx="1" hasCustomPrompt="1"/>
          </p:nvPr>
        </p:nvSpPr>
        <p:spPr>
          <a:xfrm>
            <a:off x="483013" y="4577048"/>
            <a:ext cx="4736688" cy="325152"/>
          </a:xfrm>
        </p:spPr>
        <p:txBody>
          <a:bodyPr tIns="0" bIns="0" anchor="ctr" anchorCtr="0">
            <a:noAutofit/>
          </a:bodyPr>
          <a:lstStyle>
            <a:lvl1pPr marL="0" indent="0" algn="l">
              <a:lnSpc>
                <a:spcPct val="100000"/>
              </a:lnSpc>
              <a:buNone/>
              <a:defRPr sz="1800" b="1" i="0">
                <a:solidFill>
                  <a:schemeClr val="tx1"/>
                </a:solidFill>
              </a:defRPr>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smtClean="0"/>
              <a:t>Presenter’s Name</a:t>
            </a:r>
            <a:endParaRPr lang="en-US" dirty="0"/>
          </a:p>
        </p:txBody>
      </p:sp>
      <p:sp>
        <p:nvSpPr>
          <p:cNvPr id="24" name="Content Placeholder 16"/>
          <p:cNvSpPr>
            <a:spLocks noGrp="1"/>
          </p:cNvSpPr>
          <p:nvPr>
            <p:ph sz="quarter" idx="10" hasCustomPrompt="1"/>
          </p:nvPr>
        </p:nvSpPr>
        <p:spPr>
          <a:xfrm>
            <a:off x="483013" y="4953001"/>
            <a:ext cx="4736688" cy="298450"/>
          </a:xfrm>
        </p:spPr>
        <p:txBody>
          <a:bodyPr tIns="0" bIns="0" anchor="ctr" anchorCtr="0">
            <a:noAutofit/>
          </a:bodyPr>
          <a:lstStyle>
            <a:lvl1pPr>
              <a:lnSpc>
                <a:spcPct val="100000"/>
              </a:lnSpc>
              <a:defRPr sz="1800"/>
            </a:lvl1pPr>
          </a:lstStyle>
          <a:p>
            <a:pPr lvl="0"/>
            <a:r>
              <a:rPr lang="en-US" dirty="0" smtClean="0"/>
              <a:t>Department</a:t>
            </a:r>
            <a:endParaRPr lang="en-US" dirty="0"/>
          </a:p>
        </p:txBody>
      </p:sp>
      <p:sp>
        <p:nvSpPr>
          <p:cNvPr id="12" name="Content Placeholder 16"/>
          <p:cNvSpPr>
            <a:spLocks noGrp="1"/>
          </p:cNvSpPr>
          <p:nvPr>
            <p:ph sz="quarter" idx="11" hasCustomPrompt="1"/>
          </p:nvPr>
        </p:nvSpPr>
        <p:spPr>
          <a:xfrm>
            <a:off x="483012" y="5314944"/>
            <a:ext cx="4736688" cy="292106"/>
          </a:xfrm>
        </p:spPr>
        <p:txBody>
          <a:bodyPr tIns="0" bIns="0" anchor="ctr" anchorCtr="0">
            <a:noAutofit/>
          </a:bodyPr>
          <a:lstStyle>
            <a:lvl1pPr>
              <a:lnSpc>
                <a:spcPct val="100000"/>
              </a:lnSpc>
              <a:defRPr sz="1800"/>
            </a:lvl1pPr>
          </a:lstStyle>
          <a:p>
            <a:pPr lvl="0"/>
            <a:r>
              <a:rPr lang="en-US" dirty="0" smtClean="0"/>
              <a:t>Date</a:t>
            </a:r>
            <a:endParaRPr lang="en-US" dirty="0"/>
          </a:p>
        </p:txBody>
      </p:sp>
    </p:spTree>
    <p:extLst>
      <p:ext uri="{BB962C8B-B14F-4D97-AF65-F5344CB8AC3E}">
        <p14:creationId xmlns:p14="http://schemas.microsoft.com/office/powerpoint/2010/main" val="3010868809"/>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Divider Slide ">
    <p:spTree>
      <p:nvGrpSpPr>
        <p:cNvPr id="1" name=""/>
        <p:cNvGrpSpPr/>
        <p:nvPr/>
      </p:nvGrpSpPr>
      <p:grpSpPr>
        <a:xfrm>
          <a:off x="0" y="0"/>
          <a:ext cx="0" cy="0"/>
          <a:chOff x="0" y="0"/>
          <a:chExt cx="0" cy="0"/>
        </a:xfrm>
      </p:grpSpPr>
      <p:sp>
        <p:nvSpPr>
          <p:cNvPr id="2" name="Title 1"/>
          <p:cNvSpPr>
            <a:spLocks noGrp="1"/>
          </p:cNvSpPr>
          <p:nvPr>
            <p:ph type="title"/>
          </p:nvPr>
        </p:nvSpPr>
        <p:spPr>
          <a:xfrm>
            <a:off x="280509" y="2761637"/>
            <a:ext cx="8435930" cy="603863"/>
          </a:xfrm>
        </p:spPr>
        <p:txBody>
          <a:bodyPr anchor="t">
            <a:normAutofit/>
          </a:bodyPr>
          <a:lstStyle>
            <a:lvl1pPr>
              <a:defRPr sz="3000"/>
            </a:lvl1pPr>
          </a:lstStyle>
          <a:p>
            <a:r>
              <a:rPr lang="en-US" dirty="0" smtClean="0"/>
              <a:t>Click to edit Master title style</a:t>
            </a:r>
            <a:endParaRPr lang="en-US" dirty="0"/>
          </a:p>
        </p:txBody>
      </p:sp>
      <p:sp>
        <p:nvSpPr>
          <p:cNvPr id="6" name="Slide Number Placeholder 5"/>
          <p:cNvSpPr>
            <a:spLocks noGrp="1"/>
          </p:cNvSpPr>
          <p:nvPr>
            <p:ph type="sldNum" sz="quarter" idx="12"/>
          </p:nvPr>
        </p:nvSpPr>
        <p:spPr/>
        <p:txBody>
          <a:bodyPr/>
          <a:lstStyle/>
          <a:p>
            <a:fld id="{3A5D2E96-09D4-684C-BDED-6024B7F4284C}" type="slidenum">
              <a:rPr lang="en-US" smtClean="0">
                <a:solidFill>
                  <a:srgbClr val="000000">
                    <a:tint val="75000"/>
                  </a:srgbClr>
                </a:solidFill>
              </a:rPr>
              <a:pPr/>
              <a:t>‹#›</a:t>
            </a:fld>
            <a:endParaRPr lang="en-US" dirty="0">
              <a:solidFill>
                <a:srgbClr val="000000">
                  <a:tint val="75000"/>
                </a:srgbClr>
              </a:solidFill>
            </a:endParaRPr>
          </a:p>
        </p:txBody>
      </p:sp>
      <p:sp>
        <p:nvSpPr>
          <p:cNvPr id="15" name="Text Placeholder 6"/>
          <p:cNvSpPr>
            <a:spLocks noGrp="1"/>
          </p:cNvSpPr>
          <p:nvPr>
            <p:ph type="body" sz="quarter" idx="13" hasCustomPrompt="1"/>
          </p:nvPr>
        </p:nvSpPr>
        <p:spPr>
          <a:xfrm>
            <a:off x="277549" y="3385481"/>
            <a:ext cx="8438889" cy="373719"/>
          </a:xfrm>
        </p:spPr>
        <p:txBody>
          <a:bodyPr lIns="91440" tIns="0" rIns="91440" bIns="0" anchor="b" anchorCtr="0">
            <a:noAutofit/>
          </a:bodyPr>
          <a:lstStyle>
            <a:lvl1pPr>
              <a:defRPr sz="1800">
                <a:solidFill>
                  <a:schemeClr val="accent3"/>
                </a:solidFill>
              </a:defRPr>
            </a:lvl1pPr>
          </a:lstStyle>
          <a:p>
            <a:pPr lvl="0"/>
            <a:r>
              <a:rPr lang="en-US" dirty="0" smtClean="0"/>
              <a:t>Subtitle text style</a:t>
            </a:r>
            <a:endParaRPr lang="en-US" dirty="0"/>
          </a:p>
        </p:txBody>
      </p:sp>
      <p:sp>
        <p:nvSpPr>
          <p:cNvPr id="10" name="Footer Placeholder 11"/>
          <p:cNvSpPr>
            <a:spLocks noGrp="1"/>
          </p:cNvSpPr>
          <p:nvPr>
            <p:ph type="ftr" sz="quarter" idx="3"/>
          </p:nvPr>
        </p:nvSpPr>
        <p:spPr>
          <a:xfrm>
            <a:off x="1320266" y="6527425"/>
            <a:ext cx="3086100" cy="144491"/>
          </a:xfrm>
          <a:prstGeom prst="rect">
            <a:avLst/>
          </a:prstGeom>
        </p:spPr>
        <p:txBody>
          <a:bodyPr vert="horz" lIns="68580" tIns="34290" rIns="68580" bIns="34290" rtlCol="0" anchor="ctr"/>
          <a:lstStyle>
            <a:lvl1pPr algn="l">
              <a:defRPr sz="600">
                <a:solidFill>
                  <a:schemeClr val="accent3"/>
                </a:solidFill>
              </a:defRPr>
            </a:lvl1pPr>
          </a:lstStyle>
          <a:p>
            <a:pPr defTabSz="685800" fontAlgn="auto">
              <a:spcBef>
                <a:spcPts val="0"/>
              </a:spcBef>
              <a:spcAft>
                <a:spcPts val="0"/>
              </a:spcAft>
            </a:pPr>
            <a:r>
              <a:rPr lang="en-US" dirty="0" smtClean="0">
                <a:solidFill>
                  <a:srgbClr val="0061A0"/>
                </a:solidFill>
                <a:latin typeface="Arial"/>
              </a:rPr>
              <a:t>To edit go to: Insert &gt; Header and Footer</a:t>
            </a:r>
            <a:endParaRPr lang="en-US" dirty="0">
              <a:solidFill>
                <a:srgbClr val="0061A0"/>
              </a:solidFill>
              <a:latin typeface="Arial"/>
            </a:endParaRPr>
          </a:p>
        </p:txBody>
      </p:sp>
      <p:sp>
        <p:nvSpPr>
          <p:cNvPr id="11" name="Rectangle 10"/>
          <p:cNvSpPr/>
          <p:nvPr userDrawn="1"/>
        </p:nvSpPr>
        <p:spPr>
          <a:xfrm>
            <a:off x="0" y="0"/>
            <a:ext cx="5945444" cy="42032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defTabSz="685800" fontAlgn="auto">
              <a:spcBef>
                <a:spcPts val="0"/>
              </a:spcBef>
              <a:spcAft>
                <a:spcPts val="0"/>
              </a:spcAft>
            </a:pPr>
            <a:endParaRPr lang="en-US" sz="1400" dirty="0">
              <a:solidFill>
                <a:srgbClr val="FFFFFF"/>
              </a:solidFill>
            </a:endParaRPr>
          </a:p>
        </p:txBody>
      </p:sp>
      <p:sp>
        <p:nvSpPr>
          <p:cNvPr id="12" name="Rectangle 11"/>
          <p:cNvSpPr/>
          <p:nvPr userDrawn="1"/>
        </p:nvSpPr>
        <p:spPr>
          <a:xfrm>
            <a:off x="5945443" y="0"/>
            <a:ext cx="918088" cy="42032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defTabSz="685800" fontAlgn="auto">
              <a:spcBef>
                <a:spcPts val="0"/>
              </a:spcBef>
              <a:spcAft>
                <a:spcPts val="0"/>
              </a:spcAft>
            </a:pPr>
            <a:endParaRPr lang="en-US" sz="1400" dirty="0">
              <a:solidFill>
                <a:srgbClr val="FFFFFF"/>
              </a:solidFill>
            </a:endParaRPr>
          </a:p>
        </p:txBody>
      </p:sp>
      <p:sp>
        <p:nvSpPr>
          <p:cNvPr id="13" name="Rectangle 12"/>
          <p:cNvSpPr/>
          <p:nvPr userDrawn="1"/>
        </p:nvSpPr>
        <p:spPr>
          <a:xfrm>
            <a:off x="6863530" y="0"/>
            <a:ext cx="1852908" cy="42032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defTabSz="685800" fontAlgn="auto">
              <a:spcBef>
                <a:spcPts val="0"/>
              </a:spcBef>
              <a:spcAft>
                <a:spcPts val="0"/>
              </a:spcAft>
            </a:pPr>
            <a:endParaRPr lang="en-US" sz="1400" dirty="0">
              <a:solidFill>
                <a:srgbClr val="FFFFFF"/>
              </a:solidFill>
            </a:endParaRPr>
          </a:p>
        </p:txBody>
      </p:sp>
      <p:sp>
        <p:nvSpPr>
          <p:cNvPr id="14" name="Rectangle 13"/>
          <p:cNvSpPr/>
          <p:nvPr userDrawn="1"/>
        </p:nvSpPr>
        <p:spPr>
          <a:xfrm>
            <a:off x="8716436" y="0"/>
            <a:ext cx="427564" cy="42032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defTabSz="685800" fontAlgn="auto">
              <a:spcBef>
                <a:spcPts val="0"/>
              </a:spcBef>
              <a:spcAft>
                <a:spcPts val="0"/>
              </a:spcAft>
            </a:pPr>
            <a:endParaRPr lang="en-US" sz="1400" dirty="0">
              <a:solidFill>
                <a:srgbClr val="FFFFFF"/>
              </a:solidFill>
            </a:endParaRPr>
          </a:p>
        </p:txBody>
      </p:sp>
    </p:spTree>
    <p:extLst>
      <p:ext uri="{BB962C8B-B14F-4D97-AF65-F5344CB8AC3E}">
        <p14:creationId xmlns:p14="http://schemas.microsoft.com/office/powerpoint/2010/main" val="21860959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543800" cy="838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4334816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solidFill>
                  <a:schemeClr val="accent6"/>
                </a:solidFill>
              </a:defRPr>
            </a:lvl1pPr>
          </a:lstStyle>
          <a:p>
            <a:fld id="{3A5D2E96-09D4-684C-BDED-6024B7F4284C}" type="slidenum">
              <a:rPr lang="en-US" smtClean="0">
                <a:solidFill>
                  <a:srgbClr val="75787B"/>
                </a:solidFill>
              </a:rPr>
              <a:pPr/>
              <a:t>‹#›</a:t>
            </a:fld>
            <a:endParaRPr lang="en-US" dirty="0">
              <a:solidFill>
                <a:srgbClr val="75787B"/>
              </a:solidFill>
            </a:endParaRPr>
          </a:p>
        </p:txBody>
      </p:sp>
      <p:sp>
        <p:nvSpPr>
          <p:cNvPr id="8" name="Title 2"/>
          <p:cNvSpPr txBox="1">
            <a:spLocks/>
          </p:cNvSpPr>
          <p:nvPr userDrawn="1"/>
        </p:nvSpPr>
        <p:spPr>
          <a:xfrm>
            <a:off x="6349490" y="100694"/>
            <a:ext cx="2794510" cy="208269"/>
          </a:xfrm>
          <a:prstGeom prst="rect">
            <a:avLst/>
          </a:prstGeom>
        </p:spPr>
        <p:txBody>
          <a:bodyPr vert="horz" lIns="91440" tIns="0" rIns="91440" bIns="0" rtlCol="0" anchor="t">
            <a:noAutofit/>
          </a:bodyPr>
          <a:lstStyle>
            <a:lvl1pPr algn="l" defTabSz="685800" rtl="0" eaLnBrk="1" latinLnBrk="0" hangingPunct="1">
              <a:lnSpc>
                <a:spcPct val="90000"/>
              </a:lnSpc>
              <a:spcBef>
                <a:spcPct val="0"/>
              </a:spcBef>
              <a:buNone/>
              <a:defRPr sz="2000" kern="1200" baseline="0">
                <a:solidFill>
                  <a:srgbClr val="006AB6"/>
                </a:solidFill>
                <a:latin typeface="Arial" charset="0"/>
                <a:ea typeface="+mj-ea"/>
                <a:cs typeface="+mj-cs"/>
              </a:defRPr>
            </a:lvl1pPr>
          </a:lstStyle>
          <a:p>
            <a:pPr algn="r" fontAlgn="auto">
              <a:spcAft>
                <a:spcPts val="0"/>
              </a:spcAft>
            </a:pPr>
            <a:r>
              <a:rPr lang="en-US" sz="800" dirty="0" smtClean="0">
                <a:solidFill>
                  <a:prstClr val="white">
                    <a:lumMod val="65000"/>
                  </a:prstClr>
                </a:solidFill>
                <a:ea typeface="Arial" charset="0"/>
                <a:cs typeface="Arial" charset="0"/>
              </a:rPr>
              <a:t>Confidential </a:t>
            </a:r>
            <a:r>
              <a:rPr lang="mr-IN" sz="800" dirty="0" smtClean="0">
                <a:solidFill>
                  <a:prstClr val="white">
                    <a:lumMod val="65000"/>
                  </a:prstClr>
                </a:solidFill>
                <a:ea typeface="Arial" charset="0"/>
                <a:cs typeface="Arial" charset="0"/>
              </a:rPr>
              <a:t>–</a:t>
            </a:r>
            <a:r>
              <a:rPr lang="en-US" sz="800" dirty="0" smtClean="0">
                <a:solidFill>
                  <a:prstClr val="white">
                    <a:lumMod val="65000"/>
                  </a:prstClr>
                </a:solidFill>
                <a:ea typeface="Arial" charset="0"/>
                <a:cs typeface="Arial" charset="0"/>
              </a:rPr>
              <a:t> for internal use only</a:t>
            </a:r>
            <a:endParaRPr lang="en-US" sz="800" dirty="0">
              <a:solidFill>
                <a:prstClr val="white">
                  <a:lumMod val="65000"/>
                </a:prstClr>
              </a:solidFill>
              <a:ea typeface="Arial" charset="0"/>
              <a:cs typeface="Arial" charset="0"/>
            </a:endParaRPr>
          </a:p>
        </p:txBody>
      </p:sp>
      <p:sp>
        <p:nvSpPr>
          <p:cNvPr id="10" name="Title 1"/>
          <p:cNvSpPr>
            <a:spLocks noGrp="1"/>
          </p:cNvSpPr>
          <p:nvPr>
            <p:ph type="title" hasCustomPrompt="1"/>
          </p:nvPr>
        </p:nvSpPr>
        <p:spPr>
          <a:xfrm>
            <a:off x="269158" y="204829"/>
            <a:ext cx="6944443" cy="657953"/>
          </a:xfrm>
        </p:spPr>
        <p:txBody>
          <a:bodyPr anchor="t">
            <a:noAutofit/>
          </a:bodyPr>
          <a:lstStyle/>
          <a:p>
            <a:r>
              <a:rPr lang="en-US" dirty="0" smtClean="0"/>
              <a:t>Agenda Slide</a:t>
            </a:r>
            <a:endParaRPr lang="en-US" dirty="0"/>
          </a:p>
        </p:txBody>
      </p:sp>
      <p:sp>
        <p:nvSpPr>
          <p:cNvPr id="3" name="Text Placeholder 2"/>
          <p:cNvSpPr>
            <a:spLocks noGrp="1"/>
          </p:cNvSpPr>
          <p:nvPr>
            <p:ph type="body" sz="quarter" idx="14" hasCustomPrompt="1"/>
          </p:nvPr>
        </p:nvSpPr>
        <p:spPr>
          <a:xfrm>
            <a:off x="269875" y="1869018"/>
            <a:ext cx="6943725" cy="4226983"/>
          </a:xfrm>
        </p:spPr>
        <p:txBody>
          <a:bodyPr>
            <a:normAutofit/>
          </a:bodyPr>
          <a:lstStyle>
            <a:lvl1pPr>
              <a:lnSpc>
                <a:spcPts val="4500"/>
              </a:lnSpc>
              <a:defRPr sz="2200" baseline="0">
                <a:solidFill>
                  <a:schemeClr val="accent3"/>
                </a:solidFill>
              </a:defRPr>
            </a:lvl1pPr>
          </a:lstStyle>
          <a:p>
            <a:pPr lvl="0"/>
            <a:r>
              <a:rPr lang="en-US" dirty="0" smtClean="0"/>
              <a:t>1.</a:t>
            </a:r>
          </a:p>
          <a:p>
            <a:pPr lvl="0"/>
            <a:r>
              <a:rPr lang="en-US" dirty="0" smtClean="0"/>
              <a:t>2.</a:t>
            </a:r>
          </a:p>
          <a:p>
            <a:pPr lvl="0"/>
            <a:r>
              <a:rPr lang="en-US" dirty="0" smtClean="0"/>
              <a:t>3.</a:t>
            </a:r>
          </a:p>
          <a:p>
            <a:pPr lvl="0"/>
            <a:r>
              <a:rPr lang="en-US" dirty="0" smtClean="0"/>
              <a:t>4.</a:t>
            </a:r>
            <a:endParaRPr lang="en-US" dirty="0"/>
          </a:p>
        </p:txBody>
      </p:sp>
      <p:sp>
        <p:nvSpPr>
          <p:cNvPr id="12" name="Text Placeholder 6"/>
          <p:cNvSpPr>
            <a:spLocks noGrp="1"/>
          </p:cNvSpPr>
          <p:nvPr>
            <p:ph type="body" sz="quarter" idx="13" hasCustomPrompt="1"/>
          </p:nvPr>
        </p:nvSpPr>
        <p:spPr>
          <a:xfrm>
            <a:off x="264849" y="857363"/>
            <a:ext cx="6948752" cy="311037"/>
          </a:xfrm>
        </p:spPr>
        <p:txBody>
          <a:bodyPr lIns="91440" tIns="0" rIns="91440" bIns="0" anchor="b" anchorCtr="0">
            <a:noAutofit/>
          </a:bodyPr>
          <a:lstStyle>
            <a:lvl1pPr>
              <a:defRPr sz="1800">
                <a:solidFill>
                  <a:schemeClr val="accent3"/>
                </a:solidFill>
              </a:defRPr>
            </a:lvl1pPr>
          </a:lstStyle>
          <a:p>
            <a:pPr lvl="0"/>
            <a:r>
              <a:rPr lang="en-US" dirty="0" smtClean="0"/>
              <a:t>Subtitle text style</a:t>
            </a:r>
            <a:endParaRPr lang="en-US" dirty="0"/>
          </a:p>
        </p:txBody>
      </p:sp>
      <p:sp>
        <p:nvSpPr>
          <p:cNvPr id="11" name="Footer Placeholder 11"/>
          <p:cNvSpPr>
            <a:spLocks noGrp="1"/>
          </p:cNvSpPr>
          <p:nvPr>
            <p:ph type="ftr" sz="quarter" idx="3"/>
          </p:nvPr>
        </p:nvSpPr>
        <p:spPr>
          <a:xfrm>
            <a:off x="1320266" y="6527425"/>
            <a:ext cx="3086100" cy="144491"/>
          </a:xfrm>
          <a:prstGeom prst="rect">
            <a:avLst/>
          </a:prstGeom>
        </p:spPr>
        <p:txBody>
          <a:bodyPr vert="horz" lIns="68580" tIns="34290" rIns="68580" bIns="34290" rtlCol="0" anchor="ctr"/>
          <a:lstStyle>
            <a:lvl1pPr algn="l">
              <a:defRPr sz="600">
                <a:solidFill>
                  <a:schemeClr val="accent3"/>
                </a:solidFill>
              </a:defRPr>
            </a:lvl1pPr>
          </a:lstStyle>
          <a:p>
            <a:pPr defTabSz="685800" fontAlgn="auto">
              <a:spcBef>
                <a:spcPts val="0"/>
              </a:spcBef>
              <a:spcAft>
                <a:spcPts val="0"/>
              </a:spcAft>
            </a:pPr>
            <a:r>
              <a:rPr lang="en-US" dirty="0" smtClean="0">
                <a:solidFill>
                  <a:srgbClr val="0061A0"/>
                </a:solidFill>
                <a:latin typeface="Arial"/>
              </a:rPr>
              <a:t>To edit go to: Insert &gt; Header and Footer</a:t>
            </a:r>
            <a:endParaRPr lang="en-US" dirty="0">
              <a:solidFill>
                <a:srgbClr val="0061A0"/>
              </a:solidFill>
              <a:latin typeface="Arial"/>
            </a:endParaRPr>
          </a:p>
        </p:txBody>
      </p:sp>
    </p:spTree>
    <p:extLst>
      <p:ext uri="{BB962C8B-B14F-4D97-AF65-F5344CB8AC3E}">
        <p14:creationId xmlns:p14="http://schemas.microsoft.com/office/powerpoint/2010/main" val="365332077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p:cSld name="Quote or Divider - Light Blu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A5D2E96-09D4-684C-BDED-6024B7F4284C}" type="slidenum">
              <a:rPr lang="en-US" smtClean="0">
                <a:solidFill>
                  <a:srgbClr val="000000">
                    <a:tint val="75000"/>
                  </a:srgbClr>
                </a:solidFill>
              </a:rPr>
              <a:pPr/>
              <a:t>‹#›</a:t>
            </a:fld>
            <a:endParaRPr lang="en-US" dirty="0">
              <a:solidFill>
                <a:srgbClr val="000000">
                  <a:tint val="75000"/>
                </a:srgbClr>
              </a:solidFill>
            </a:endParaRPr>
          </a:p>
        </p:txBody>
      </p:sp>
      <p:sp>
        <p:nvSpPr>
          <p:cNvPr id="7" name="Rectangle 6"/>
          <p:cNvSpPr/>
          <p:nvPr/>
        </p:nvSpPr>
        <p:spPr>
          <a:xfrm>
            <a:off x="0" y="973191"/>
            <a:ext cx="638175" cy="342617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fontAlgn="auto">
              <a:spcBef>
                <a:spcPts val="0"/>
              </a:spcBef>
              <a:spcAft>
                <a:spcPts val="0"/>
              </a:spcAft>
            </a:pPr>
            <a:endParaRPr lang="en-US" sz="1400" dirty="0">
              <a:solidFill>
                <a:srgbClr val="FFFFFF"/>
              </a:solidFill>
            </a:endParaRPr>
          </a:p>
        </p:txBody>
      </p:sp>
      <p:sp>
        <p:nvSpPr>
          <p:cNvPr id="8" name="Title 1"/>
          <p:cNvSpPr>
            <a:spLocks noGrp="1"/>
          </p:cNvSpPr>
          <p:nvPr>
            <p:ph type="title" hasCustomPrompt="1"/>
          </p:nvPr>
        </p:nvSpPr>
        <p:spPr>
          <a:xfrm>
            <a:off x="782963" y="998116"/>
            <a:ext cx="5896743" cy="3401253"/>
          </a:xfrm>
        </p:spPr>
        <p:txBody>
          <a:bodyPr anchor="t">
            <a:noAutofit/>
          </a:bodyPr>
          <a:lstStyle>
            <a:lvl1pPr algn="l">
              <a:lnSpc>
                <a:spcPct val="90000"/>
              </a:lnSpc>
              <a:spcAft>
                <a:spcPts val="0"/>
              </a:spcAft>
              <a:defRPr sz="2800" baseline="0">
                <a:solidFill>
                  <a:schemeClr val="tx1"/>
                </a:solidFill>
              </a:defRPr>
            </a:lvl1pPr>
          </a:lstStyle>
          <a:p>
            <a:r>
              <a:rPr lang="en-US" dirty="0" smtClean="0"/>
              <a:t>Use as a Divider slide, or place a quote or fact here. Use on it’s own or to introduce a new section of the presentation. (Georgia 28 </a:t>
            </a:r>
            <a:r>
              <a:rPr lang="en-US" dirty="0" err="1" smtClean="0"/>
              <a:t>pt</a:t>
            </a:r>
            <a:r>
              <a:rPr lang="en-US" dirty="0" smtClean="0"/>
              <a:t> Bold)</a:t>
            </a:r>
            <a:endParaRPr lang="en-US" dirty="0"/>
          </a:p>
        </p:txBody>
      </p:sp>
      <p:sp>
        <p:nvSpPr>
          <p:cNvPr id="9" name="Rectangle 8"/>
          <p:cNvSpPr/>
          <p:nvPr userDrawn="1"/>
        </p:nvSpPr>
        <p:spPr>
          <a:xfrm>
            <a:off x="0" y="973191"/>
            <a:ext cx="638175" cy="342617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fontAlgn="auto">
              <a:spcBef>
                <a:spcPts val="0"/>
              </a:spcBef>
              <a:spcAft>
                <a:spcPts val="0"/>
              </a:spcAft>
            </a:pPr>
            <a:endParaRPr lang="en-US" sz="1400" dirty="0">
              <a:solidFill>
                <a:srgbClr val="FFFFFF"/>
              </a:solidFill>
            </a:endParaRPr>
          </a:p>
        </p:txBody>
      </p:sp>
      <p:sp>
        <p:nvSpPr>
          <p:cNvPr id="10" name="Title 2"/>
          <p:cNvSpPr txBox="1">
            <a:spLocks/>
          </p:cNvSpPr>
          <p:nvPr userDrawn="1"/>
        </p:nvSpPr>
        <p:spPr>
          <a:xfrm>
            <a:off x="6349490" y="100694"/>
            <a:ext cx="2794510" cy="208269"/>
          </a:xfrm>
          <a:prstGeom prst="rect">
            <a:avLst/>
          </a:prstGeom>
        </p:spPr>
        <p:txBody>
          <a:bodyPr vert="horz" lIns="91440" tIns="0" rIns="91440" bIns="0" rtlCol="0" anchor="t">
            <a:noAutofit/>
          </a:bodyPr>
          <a:lstStyle>
            <a:lvl1pPr algn="l" defTabSz="685800" rtl="0" eaLnBrk="1" latinLnBrk="0" hangingPunct="1">
              <a:lnSpc>
                <a:spcPct val="90000"/>
              </a:lnSpc>
              <a:spcBef>
                <a:spcPct val="0"/>
              </a:spcBef>
              <a:buNone/>
              <a:defRPr sz="2000" kern="1200" baseline="0">
                <a:solidFill>
                  <a:srgbClr val="006AB6"/>
                </a:solidFill>
                <a:latin typeface="Arial" charset="0"/>
                <a:ea typeface="+mj-ea"/>
                <a:cs typeface="+mj-cs"/>
              </a:defRPr>
            </a:lvl1pPr>
          </a:lstStyle>
          <a:p>
            <a:pPr algn="r" fontAlgn="auto">
              <a:spcAft>
                <a:spcPts val="0"/>
              </a:spcAft>
            </a:pPr>
            <a:r>
              <a:rPr lang="en-US" sz="800" dirty="0" smtClean="0">
                <a:solidFill>
                  <a:prstClr val="white">
                    <a:lumMod val="65000"/>
                  </a:prstClr>
                </a:solidFill>
                <a:ea typeface="Arial" charset="0"/>
                <a:cs typeface="Arial" charset="0"/>
              </a:rPr>
              <a:t>Confidential </a:t>
            </a:r>
            <a:r>
              <a:rPr lang="mr-IN" sz="800" dirty="0" smtClean="0">
                <a:solidFill>
                  <a:prstClr val="white">
                    <a:lumMod val="65000"/>
                  </a:prstClr>
                </a:solidFill>
                <a:ea typeface="Arial" charset="0"/>
                <a:cs typeface="Arial" charset="0"/>
              </a:rPr>
              <a:t>–</a:t>
            </a:r>
            <a:r>
              <a:rPr lang="en-US" sz="800" dirty="0" smtClean="0">
                <a:solidFill>
                  <a:prstClr val="white">
                    <a:lumMod val="65000"/>
                  </a:prstClr>
                </a:solidFill>
                <a:ea typeface="Arial" charset="0"/>
                <a:cs typeface="Arial" charset="0"/>
              </a:rPr>
              <a:t> for internal use only</a:t>
            </a:r>
            <a:endParaRPr lang="en-US" sz="800" dirty="0">
              <a:solidFill>
                <a:prstClr val="white">
                  <a:lumMod val="65000"/>
                </a:prstClr>
              </a:solidFill>
              <a:ea typeface="Arial" charset="0"/>
              <a:cs typeface="Arial" charset="0"/>
            </a:endParaRPr>
          </a:p>
        </p:txBody>
      </p:sp>
      <p:sp>
        <p:nvSpPr>
          <p:cNvPr id="13" name="Footer Placeholder 11"/>
          <p:cNvSpPr>
            <a:spLocks noGrp="1"/>
          </p:cNvSpPr>
          <p:nvPr>
            <p:ph type="ftr" sz="quarter" idx="3"/>
          </p:nvPr>
        </p:nvSpPr>
        <p:spPr>
          <a:xfrm>
            <a:off x="1320266" y="6527425"/>
            <a:ext cx="3086100" cy="144491"/>
          </a:xfrm>
          <a:prstGeom prst="rect">
            <a:avLst/>
          </a:prstGeom>
        </p:spPr>
        <p:txBody>
          <a:bodyPr vert="horz" lIns="68580" tIns="34290" rIns="68580" bIns="34290" rtlCol="0" anchor="ctr"/>
          <a:lstStyle>
            <a:lvl1pPr algn="l">
              <a:defRPr sz="600">
                <a:solidFill>
                  <a:schemeClr val="accent3"/>
                </a:solidFill>
              </a:defRPr>
            </a:lvl1pPr>
          </a:lstStyle>
          <a:p>
            <a:pPr defTabSz="685800" fontAlgn="auto">
              <a:spcBef>
                <a:spcPts val="0"/>
              </a:spcBef>
              <a:spcAft>
                <a:spcPts val="0"/>
              </a:spcAft>
            </a:pPr>
            <a:r>
              <a:rPr lang="en-US" dirty="0" smtClean="0">
                <a:solidFill>
                  <a:srgbClr val="0061A0"/>
                </a:solidFill>
                <a:latin typeface="Arial"/>
              </a:rPr>
              <a:t>To edit go to: Insert &gt; Header and Footer</a:t>
            </a:r>
            <a:endParaRPr lang="en-US" dirty="0">
              <a:solidFill>
                <a:srgbClr val="0061A0"/>
              </a:solidFill>
              <a:latin typeface="Arial"/>
            </a:endParaRPr>
          </a:p>
        </p:txBody>
      </p:sp>
    </p:spTree>
    <p:extLst>
      <p:ext uri="{BB962C8B-B14F-4D97-AF65-F5344CB8AC3E}">
        <p14:creationId xmlns:p14="http://schemas.microsoft.com/office/powerpoint/2010/main" val="169697745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p:cSld name="Quote or Divider - Green">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A5D2E96-09D4-684C-BDED-6024B7F4284C}" type="slidenum">
              <a:rPr lang="en-US" smtClean="0">
                <a:solidFill>
                  <a:srgbClr val="000000">
                    <a:tint val="75000"/>
                  </a:srgbClr>
                </a:solidFill>
              </a:rPr>
              <a:pPr/>
              <a:t>‹#›</a:t>
            </a:fld>
            <a:endParaRPr lang="en-US" dirty="0">
              <a:solidFill>
                <a:srgbClr val="000000">
                  <a:tint val="75000"/>
                </a:srgbClr>
              </a:solidFill>
            </a:endParaRPr>
          </a:p>
        </p:txBody>
      </p:sp>
      <p:sp>
        <p:nvSpPr>
          <p:cNvPr id="7" name="Rectangle 6"/>
          <p:cNvSpPr/>
          <p:nvPr/>
        </p:nvSpPr>
        <p:spPr>
          <a:xfrm>
            <a:off x="0" y="973191"/>
            <a:ext cx="638175" cy="34261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fontAlgn="auto">
              <a:spcBef>
                <a:spcPts val="0"/>
              </a:spcBef>
              <a:spcAft>
                <a:spcPts val="0"/>
              </a:spcAft>
            </a:pPr>
            <a:endParaRPr lang="en-US" sz="1400" dirty="0">
              <a:solidFill>
                <a:srgbClr val="FFFFFF"/>
              </a:solidFill>
            </a:endParaRPr>
          </a:p>
        </p:txBody>
      </p:sp>
      <p:sp>
        <p:nvSpPr>
          <p:cNvPr id="8" name="Title 1"/>
          <p:cNvSpPr>
            <a:spLocks noGrp="1"/>
          </p:cNvSpPr>
          <p:nvPr>
            <p:ph type="title" hasCustomPrompt="1"/>
          </p:nvPr>
        </p:nvSpPr>
        <p:spPr>
          <a:xfrm>
            <a:off x="782963" y="998116"/>
            <a:ext cx="5896743" cy="3401253"/>
          </a:xfrm>
        </p:spPr>
        <p:txBody>
          <a:bodyPr anchor="t">
            <a:noAutofit/>
          </a:bodyPr>
          <a:lstStyle>
            <a:lvl1pPr algn="l">
              <a:defRPr sz="2800" baseline="0">
                <a:solidFill>
                  <a:schemeClr val="tx1"/>
                </a:solidFill>
              </a:defRPr>
            </a:lvl1pPr>
          </a:lstStyle>
          <a:p>
            <a:r>
              <a:rPr lang="en-US" dirty="0" smtClean="0"/>
              <a:t>Use as a Divider slide, or place a quote or fact here. Use on it’s own or to introduce a new section of the presentation. (Georgia 28 </a:t>
            </a:r>
            <a:r>
              <a:rPr lang="en-US" dirty="0" err="1" smtClean="0"/>
              <a:t>pt</a:t>
            </a:r>
            <a:r>
              <a:rPr lang="en-US" dirty="0" smtClean="0"/>
              <a:t> Bold)</a:t>
            </a:r>
            <a:endParaRPr lang="en-US" dirty="0"/>
          </a:p>
        </p:txBody>
      </p:sp>
      <p:sp>
        <p:nvSpPr>
          <p:cNvPr id="9" name="Rectangle 8"/>
          <p:cNvSpPr/>
          <p:nvPr userDrawn="1"/>
        </p:nvSpPr>
        <p:spPr>
          <a:xfrm>
            <a:off x="0" y="973191"/>
            <a:ext cx="638175" cy="34261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fontAlgn="auto">
              <a:spcBef>
                <a:spcPts val="0"/>
              </a:spcBef>
              <a:spcAft>
                <a:spcPts val="0"/>
              </a:spcAft>
            </a:pPr>
            <a:endParaRPr lang="en-US" sz="1400" dirty="0">
              <a:solidFill>
                <a:srgbClr val="FFFFFF"/>
              </a:solidFill>
            </a:endParaRPr>
          </a:p>
        </p:txBody>
      </p:sp>
      <p:sp>
        <p:nvSpPr>
          <p:cNvPr id="10" name="Title 2"/>
          <p:cNvSpPr txBox="1">
            <a:spLocks/>
          </p:cNvSpPr>
          <p:nvPr userDrawn="1"/>
        </p:nvSpPr>
        <p:spPr>
          <a:xfrm>
            <a:off x="6349490" y="100694"/>
            <a:ext cx="2794510" cy="208269"/>
          </a:xfrm>
          <a:prstGeom prst="rect">
            <a:avLst/>
          </a:prstGeom>
        </p:spPr>
        <p:txBody>
          <a:bodyPr vert="horz" lIns="91440" tIns="0" rIns="91440" bIns="0" rtlCol="0" anchor="t">
            <a:noAutofit/>
          </a:bodyPr>
          <a:lstStyle>
            <a:lvl1pPr algn="l" defTabSz="685800" rtl="0" eaLnBrk="1" latinLnBrk="0" hangingPunct="1">
              <a:lnSpc>
                <a:spcPct val="90000"/>
              </a:lnSpc>
              <a:spcBef>
                <a:spcPct val="0"/>
              </a:spcBef>
              <a:buNone/>
              <a:defRPr sz="2000" kern="1200" baseline="0">
                <a:solidFill>
                  <a:srgbClr val="006AB6"/>
                </a:solidFill>
                <a:latin typeface="Arial" charset="0"/>
                <a:ea typeface="+mj-ea"/>
                <a:cs typeface="+mj-cs"/>
              </a:defRPr>
            </a:lvl1pPr>
          </a:lstStyle>
          <a:p>
            <a:pPr algn="r" fontAlgn="auto">
              <a:spcAft>
                <a:spcPts val="0"/>
              </a:spcAft>
            </a:pPr>
            <a:r>
              <a:rPr lang="en-US" sz="800" dirty="0" smtClean="0">
                <a:solidFill>
                  <a:prstClr val="white">
                    <a:lumMod val="65000"/>
                  </a:prstClr>
                </a:solidFill>
                <a:ea typeface="Arial" charset="0"/>
                <a:cs typeface="Arial" charset="0"/>
              </a:rPr>
              <a:t>Confidential </a:t>
            </a:r>
            <a:r>
              <a:rPr lang="mr-IN" sz="800" dirty="0" smtClean="0">
                <a:solidFill>
                  <a:prstClr val="white">
                    <a:lumMod val="65000"/>
                  </a:prstClr>
                </a:solidFill>
                <a:ea typeface="Arial" charset="0"/>
                <a:cs typeface="Arial" charset="0"/>
              </a:rPr>
              <a:t>–</a:t>
            </a:r>
            <a:r>
              <a:rPr lang="en-US" sz="800" dirty="0" smtClean="0">
                <a:solidFill>
                  <a:prstClr val="white">
                    <a:lumMod val="65000"/>
                  </a:prstClr>
                </a:solidFill>
                <a:ea typeface="Arial" charset="0"/>
                <a:cs typeface="Arial" charset="0"/>
              </a:rPr>
              <a:t> for internal use only</a:t>
            </a:r>
            <a:endParaRPr lang="en-US" sz="800" dirty="0">
              <a:solidFill>
                <a:prstClr val="white">
                  <a:lumMod val="65000"/>
                </a:prstClr>
              </a:solidFill>
              <a:ea typeface="Arial" charset="0"/>
              <a:cs typeface="Arial" charset="0"/>
            </a:endParaRPr>
          </a:p>
        </p:txBody>
      </p:sp>
      <p:sp>
        <p:nvSpPr>
          <p:cNvPr id="11" name="Footer Placeholder 11"/>
          <p:cNvSpPr>
            <a:spLocks noGrp="1"/>
          </p:cNvSpPr>
          <p:nvPr>
            <p:ph type="ftr" sz="quarter" idx="3"/>
          </p:nvPr>
        </p:nvSpPr>
        <p:spPr>
          <a:xfrm>
            <a:off x="1320266" y="6527425"/>
            <a:ext cx="3086100" cy="144491"/>
          </a:xfrm>
          <a:prstGeom prst="rect">
            <a:avLst/>
          </a:prstGeom>
        </p:spPr>
        <p:txBody>
          <a:bodyPr vert="horz" lIns="68580" tIns="34290" rIns="68580" bIns="34290" rtlCol="0" anchor="ctr"/>
          <a:lstStyle>
            <a:lvl1pPr algn="l">
              <a:defRPr sz="600">
                <a:solidFill>
                  <a:schemeClr val="accent3"/>
                </a:solidFill>
              </a:defRPr>
            </a:lvl1pPr>
          </a:lstStyle>
          <a:p>
            <a:pPr defTabSz="685800" fontAlgn="auto">
              <a:spcBef>
                <a:spcPts val="0"/>
              </a:spcBef>
              <a:spcAft>
                <a:spcPts val="0"/>
              </a:spcAft>
            </a:pPr>
            <a:r>
              <a:rPr lang="en-US" dirty="0" smtClean="0">
                <a:solidFill>
                  <a:srgbClr val="0061A0"/>
                </a:solidFill>
                <a:latin typeface="Arial"/>
              </a:rPr>
              <a:t>To edit go to: Insert &gt; Header and Footer</a:t>
            </a:r>
            <a:endParaRPr lang="en-US" dirty="0">
              <a:solidFill>
                <a:srgbClr val="0061A0"/>
              </a:solidFill>
              <a:latin typeface="Arial"/>
            </a:endParaRPr>
          </a:p>
        </p:txBody>
      </p:sp>
    </p:spTree>
    <p:extLst>
      <p:ext uri="{BB962C8B-B14F-4D97-AF65-F5344CB8AC3E}">
        <p14:creationId xmlns:p14="http://schemas.microsoft.com/office/powerpoint/2010/main" val="2018588006"/>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p:cSld name="Quote or Divider - Dark Blue">
    <p:spTree>
      <p:nvGrpSpPr>
        <p:cNvPr id="1" name=""/>
        <p:cNvGrpSpPr/>
        <p:nvPr/>
      </p:nvGrpSpPr>
      <p:grpSpPr>
        <a:xfrm>
          <a:off x="0" y="0"/>
          <a:ext cx="0" cy="0"/>
          <a:chOff x="0" y="0"/>
          <a:chExt cx="0" cy="0"/>
        </a:xfrm>
      </p:grpSpPr>
      <p:sp>
        <p:nvSpPr>
          <p:cNvPr id="3" name="Rectangle 2"/>
          <p:cNvSpPr/>
          <p:nvPr/>
        </p:nvSpPr>
        <p:spPr>
          <a:xfrm>
            <a:off x="0" y="973191"/>
            <a:ext cx="638175" cy="342617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fontAlgn="auto">
              <a:spcBef>
                <a:spcPts val="0"/>
              </a:spcBef>
              <a:spcAft>
                <a:spcPts val="0"/>
              </a:spcAft>
            </a:pPr>
            <a:endParaRPr lang="en-US" sz="1400" dirty="0">
              <a:solidFill>
                <a:srgbClr val="FFFFFF"/>
              </a:solidFill>
            </a:endParaRPr>
          </a:p>
        </p:txBody>
      </p:sp>
      <p:sp>
        <p:nvSpPr>
          <p:cNvPr id="2" name="Title 1"/>
          <p:cNvSpPr>
            <a:spLocks noGrp="1"/>
          </p:cNvSpPr>
          <p:nvPr>
            <p:ph type="title" hasCustomPrompt="1"/>
          </p:nvPr>
        </p:nvSpPr>
        <p:spPr>
          <a:xfrm>
            <a:off x="782963" y="998116"/>
            <a:ext cx="5896743" cy="3401253"/>
          </a:xfrm>
        </p:spPr>
        <p:txBody>
          <a:bodyPr anchor="t">
            <a:noAutofit/>
          </a:bodyPr>
          <a:lstStyle>
            <a:lvl1pPr algn="l">
              <a:defRPr sz="2800" baseline="0">
                <a:solidFill>
                  <a:schemeClr val="tx1"/>
                </a:solidFill>
              </a:defRPr>
            </a:lvl1pPr>
          </a:lstStyle>
          <a:p>
            <a:r>
              <a:rPr lang="en-US" dirty="0" smtClean="0"/>
              <a:t>Use as a Divider slide, or place a quote or fact here. Use on it’s own or to introduce a new section of the presentation. (Georgia 28 </a:t>
            </a:r>
            <a:r>
              <a:rPr lang="en-US" dirty="0" err="1" smtClean="0"/>
              <a:t>pt</a:t>
            </a:r>
            <a:r>
              <a:rPr lang="en-US" dirty="0" smtClean="0"/>
              <a:t> Bold)</a:t>
            </a:r>
            <a:endParaRPr lang="en-US" dirty="0"/>
          </a:p>
        </p:txBody>
      </p:sp>
      <p:sp>
        <p:nvSpPr>
          <p:cNvPr id="6" name="Slide Number Placeholder 5"/>
          <p:cNvSpPr>
            <a:spLocks noGrp="1"/>
          </p:cNvSpPr>
          <p:nvPr>
            <p:ph type="sldNum" sz="quarter" idx="12"/>
          </p:nvPr>
        </p:nvSpPr>
        <p:spPr/>
        <p:txBody>
          <a:bodyPr/>
          <a:lstStyle/>
          <a:p>
            <a:fld id="{3A5D2E96-09D4-684C-BDED-6024B7F4284C}" type="slidenum">
              <a:rPr lang="en-US" smtClean="0">
                <a:solidFill>
                  <a:srgbClr val="000000">
                    <a:tint val="75000"/>
                  </a:srgbClr>
                </a:solidFill>
              </a:rPr>
              <a:pPr/>
              <a:t>‹#›</a:t>
            </a:fld>
            <a:endParaRPr lang="en-US" dirty="0">
              <a:solidFill>
                <a:srgbClr val="000000">
                  <a:tint val="75000"/>
                </a:srgbClr>
              </a:solidFill>
            </a:endParaRPr>
          </a:p>
        </p:txBody>
      </p:sp>
      <p:sp>
        <p:nvSpPr>
          <p:cNvPr id="8" name="Rectangle 7"/>
          <p:cNvSpPr/>
          <p:nvPr userDrawn="1"/>
        </p:nvSpPr>
        <p:spPr>
          <a:xfrm>
            <a:off x="0" y="973191"/>
            <a:ext cx="638175" cy="342617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fontAlgn="auto">
              <a:spcBef>
                <a:spcPts val="0"/>
              </a:spcBef>
              <a:spcAft>
                <a:spcPts val="0"/>
              </a:spcAft>
            </a:pPr>
            <a:endParaRPr lang="en-US" sz="1400" dirty="0">
              <a:solidFill>
                <a:srgbClr val="FFFFFF"/>
              </a:solidFill>
            </a:endParaRPr>
          </a:p>
        </p:txBody>
      </p:sp>
      <p:sp>
        <p:nvSpPr>
          <p:cNvPr id="9" name="Title 2"/>
          <p:cNvSpPr txBox="1">
            <a:spLocks/>
          </p:cNvSpPr>
          <p:nvPr userDrawn="1"/>
        </p:nvSpPr>
        <p:spPr>
          <a:xfrm>
            <a:off x="6349490" y="100694"/>
            <a:ext cx="2794510" cy="208269"/>
          </a:xfrm>
          <a:prstGeom prst="rect">
            <a:avLst/>
          </a:prstGeom>
        </p:spPr>
        <p:txBody>
          <a:bodyPr vert="horz" lIns="91440" tIns="0" rIns="91440" bIns="0" rtlCol="0" anchor="t">
            <a:noAutofit/>
          </a:bodyPr>
          <a:lstStyle>
            <a:lvl1pPr algn="l" defTabSz="685800" rtl="0" eaLnBrk="1" latinLnBrk="0" hangingPunct="1">
              <a:lnSpc>
                <a:spcPct val="90000"/>
              </a:lnSpc>
              <a:spcBef>
                <a:spcPct val="0"/>
              </a:spcBef>
              <a:buNone/>
              <a:defRPr sz="2000" kern="1200" baseline="0">
                <a:solidFill>
                  <a:srgbClr val="006AB6"/>
                </a:solidFill>
                <a:latin typeface="Arial" charset="0"/>
                <a:ea typeface="+mj-ea"/>
                <a:cs typeface="+mj-cs"/>
              </a:defRPr>
            </a:lvl1pPr>
          </a:lstStyle>
          <a:p>
            <a:pPr algn="r" fontAlgn="auto">
              <a:spcAft>
                <a:spcPts val="0"/>
              </a:spcAft>
            </a:pPr>
            <a:r>
              <a:rPr lang="en-US" sz="800" dirty="0" smtClean="0">
                <a:solidFill>
                  <a:prstClr val="white">
                    <a:lumMod val="65000"/>
                  </a:prstClr>
                </a:solidFill>
                <a:ea typeface="Arial" charset="0"/>
                <a:cs typeface="Arial" charset="0"/>
              </a:rPr>
              <a:t>Confidential </a:t>
            </a:r>
            <a:r>
              <a:rPr lang="mr-IN" sz="800" dirty="0" smtClean="0">
                <a:solidFill>
                  <a:prstClr val="white">
                    <a:lumMod val="65000"/>
                  </a:prstClr>
                </a:solidFill>
                <a:ea typeface="Arial" charset="0"/>
                <a:cs typeface="Arial" charset="0"/>
              </a:rPr>
              <a:t>–</a:t>
            </a:r>
            <a:r>
              <a:rPr lang="en-US" sz="800" dirty="0" smtClean="0">
                <a:solidFill>
                  <a:prstClr val="white">
                    <a:lumMod val="65000"/>
                  </a:prstClr>
                </a:solidFill>
                <a:ea typeface="Arial" charset="0"/>
                <a:cs typeface="Arial" charset="0"/>
              </a:rPr>
              <a:t> for internal use only</a:t>
            </a:r>
            <a:endParaRPr lang="en-US" sz="800" dirty="0">
              <a:solidFill>
                <a:prstClr val="white">
                  <a:lumMod val="65000"/>
                </a:prstClr>
              </a:solidFill>
              <a:ea typeface="Arial" charset="0"/>
              <a:cs typeface="Arial" charset="0"/>
            </a:endParaRPr>
          </a:p>
        </p:txBody>
      </p:sp>
      <p:sp>
        <p:nvSpPr>
          <p:cNvPr id="10" name="Footer Placeholder 11"/>
          <p:cNvSpPr>
            <a:spLocks noGrp="1"/>
          </p:cNvSpPr>
          <p:nvPr>
            <p:ph type="ftr" sz="quarter" idx="3"/>
          </p:nvPr>
        </p:nvSpPr>
        <p:spPr>
          <a:xfrm>
            <a:off x="1320266" y="6527425"/>
            <a:ext cx="3086100" cy="144491"/>
          </a:xfrm>
          <a:prstGeom prst="rect">
            <a:avLst/>
          </a:prstGeom>
        </p:spPr>
        <p:txBody>
          <a:bodyPr vert="horz" lIns="68580" tIns="34290" rIns="68580" bIns="34290" rtlCol="0" anchor="ctr"/>
          <a:lstStyle>
            <a:lvl1pPr algn="l">
              <a:defRPr sz="600">
                <a:solidFill>
                  <a:schemeClr val="accent3"/>
                </a:solidFill>
              </a:defRPr>
            </a:lvl1pPr>
          </a:lstStyle>
          <a:p>
            <a:pPr defTabSz="685800" fontAlgn="auto">
              <a:spcBef>
                <a:spcPts val="0"/>
              </a:spcBef>
              <a:spcAft>
                <a:spcPts val="0"/>
              </a:spcAft>
            </a:pPr>
            <a:r>
              <a:rPr lang="en-US" dirty="0" smtClean="0">
                <a:solidFill>
                  <a:srgbClr val="0061A0"/>
                </a:solidFill>
                <a:latin typeface="Arial"/>
              </a:rPr>
              <a:t>To edit go to: Insert &gt; Header and Footer</a:t>
            </a:r>
            <a:endParaRPr lang="en-US" dirty="0">
              <a:solidFill>
                <a:srgbClr val="0061A0"/>
              </a:solidFill>
              <a:latin typeface="Arial"/>
            </a:endParaRPr>
          </a:p>
        </p:txBody>
      </p:sp>
    </p:spTree>
    <p:extLst>
      <p:ext uri="{BB962C8B-B14F-4D97-AF65-F5344CB8AC3E}">
        <p14:creationId xmlns:p14="http://schemas.microsoft.com/office/powerpoint/2010/main" val="81112857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67313" y="1696284"/>
            <a:ext cx="8581720" cy="4281001"/>
          </a:xfrm>
        </p:spPr>
        <p:txBody>
          <a:bodyPr>
            <a:noAutofit/>
          </a:bodyPr>
          <a:lstStyle>
            <a:lvl1pPr>
              <a:lnSpc>
                <a:spcPct val="140000"/>
              </a:lnSpc>
              <a:defRPr sz="2200"/>
            </a:lvl1pPr>
            <a:lvl2pPr>
              <a:lnSpc>
                <a:spcPct val="140000"/>
              </a:lnSpc>
              <a:defRPr sz="2200"/>
            </a:lvl2pPr>
            <a:lvl3pPr>
              <a:lnSpc>
                <a:spcPct val="140000"/>
              </a:lnSpc>
              <a:defRPr sz="2200"/>
            </a:lvl3pPr>
            <a:lvl4pPr>
              <a:lnSpc>
                <a:spcPct val="140000"/>
              </a:lnSpc>
              <a:defRPr sz="2200"/>
            </a:lvl4pPr>
            <a:lvl5pPr>
              <a:lnSpc>
                <a:spcPct val="140000"/>
              </a:lnSpc>
              <a:defRPr sz="2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lvl1pPr>
              <a:defRPr>
                <a:solidFill>
                  <a:schemeClr val="accent6"/>
                </a:solidFill>
              </a:defRPr>
            </a:lvl1pPr>
          </a:lstStyle>
          <a:p>
            <a:fld id="{3A5D2E96-09D4-684C-BDED-6024B7F4284C}" type="slidenum">
              <a:rPr lang="en-US" smtClean="0">
                <a:solidFill>
                  <a:srgbClr val="75787B"/>
                </a:solidFill>
              </a:rPr>
              <a:pPr/>
              <a:t>‹#›</a:t>
            </a:fld>
            <a:endParaRPr lang="en-US" dirty="0">
              <a:solidFill>
                <a:srgbClr val="75787B"/>
              </a:solidFill>
            </a:endParaRPr>
          </a:p>
        </p:txBody>
      </p:sp>
      <p:sp>
        <p:nvSpPr>
          <p:cNvPr id="8" name="Title 2"/>
          <p:cNvSpPr txBox="1">
            <a:spLocks/>
          </p:cNvSpPr>
          <p:nvPr userDrawn="1"/>
        </p:nvSpPr>
        <p:spPr>
          <a:xfrm>
            <a:off x="6349490" y="100694"/>
            <a:ext cx="2794510" cy="208269"/>
          </a:xfrm>
          <a:prstGeom prst="rect">
            <a:avLst/>
          </a:prstGeom>
        </p:spPr>
        <p:txBody>
          <a:bodyPr vert="horz" lIns="91440" tIns="0" rIns="91440" bIns="0" rtlCol="0" anchor="t">
            <a:noAutofit/>
          </a:bodyPr>
          <a:lstStyle>
            <a:lvl1pPr algn="l" defTabSz="685800" rtl="0" eaLnBrk="1" latinLnBrk="0" hangingPunct="1">
              <a:lnSpc>
                <a:spcPct val="90000"/>
              </a:lnSpc>
              <a:spcBef>
                <a:spcPct val="0"/>
              </a:spcBef>
              <a:buNone/>
              <a:defRPr sz="2000" kern="1200" baseline="0">
                <a:solidFill>
                  <a:srgbClr val="006AB6"/>
                </a:solidFill>
                <a:latin typeface="Arial" charset="0"/>
                <a:ea typeface="+mj-ea"/>
                <a:cs typeface="+mj-cs"/>
              </a:defRPr>
            </a:lvl1pPr>
          </a:lstStyle>
          <a:p>
            <a:pPr algn="r" fontAlgn="auto">
              <a:spcAft>
                <a:spcPts val="0"/>
              </a:spcAft>
            </a:pPr>
            <a:r>
              <a:rPr lang="en-US" sz="800" dirty="0" smtClean="0">
                <a:solidFill>
                  <a:prstClr val="white">
                    <a:lumMod val="65000"/>
                  </a:prstClr>
                </a:solidFill>
                <a:ea typeface="Arial" charset="0"/>
                <a:cs typeface="Arial" charset="0"/>
              </a:rPr>
              <a:t>Confidential </a:t>
            </a:r>
            <a:r>
              <a:rPr lang="mr-IN" sz="800" dirty="0" smtClean="0">
                <a:solidFill>
                  <a:prstClr val="white">
                    <a:lumMod val="65000"/>
                  </a:prstClr>
                </a:solidFill>
                <a:ea typeface="Arial" charset="0"/>
                <a:cs typeface="Arial" charset="0"/>
              </a:rPr>
              <a:t>–</a:t>
            </a:r>
            <a:r>
              <a:rPr lang="en-US" sz="800" dirty="0" smtClean="0">
                <a:solidFill>
                  <a:prstClr val="white">
                    <a:lumMod val="65000"/>
                  </a:prstClr>
                </a:solidFill>
                <a:ea typeface="Arial" charset="0"/>
                <a:cs typeface="Arial" charset="0"/>
              </a:rPr>
              <a:t> for internal use only</a:t>
            </a:r>
            <a:endParaRPr lang="en-US" sz="800" dirty="0">
              <a:solidFill>
                <a:prstClr val="white">
                  <a:lumMod val="65000"/>
                </a:prstClr>
              </a:solidFill>
              <a:ea typeface="Arial" charset="0"/>
              <a:cs typeface="Arial" charset="0"/>
            </a:endParaRPr>
          </a:p>
        </p:txBody>
      </p:sp>
      <p:sp>
        <p:nvSpPr>
          <p:cNvPr id="10" name="Title 1"/>
          <p:cNvSpPr>
            <a:spLocks noGrp="1"/>
          </p:cNvSpPr>
          <p:nvPr>
            <p:ph type="title"/>
          </p:nvPr>
        </p:nvSpPr>
        <p:spPr>
          <a:xfrm>
            <a:off x="269158" y="204829"/>
            <a:ext cx="6944443" cy="657953"/>
          </a:xfrm>
        </p:spPr>
        <p:txBody>
          <a:bodyPr anchor="t">
            <a:noAutofit/>
          </a:bodyPr>
          <a:lstStyle/>
          <a:p>
            <a:r>
              <a:rPr lang="en-US" smtClean="0"/>
              <a:t>Click to edit Master title style</a:t>
            </a:r>
            <a:endParaRPr lang="en-US" dirty="0"/>
          </a:p>
        </p:txBody>
      </p:sp>
      <p:sp>
        <p:nvSpPr>
          <p:cNvPr id="12" name="Rectangle 11"/>
          <p:cNvSpPr/>
          <p:nvPr userDrawn="1"/>
        </p:nvSpPr>
        <p:spPr>
          <a:xfrm>
            <a:off x="0" y="0"/>
            <a:ext cx="1524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defTabSz="685800" fontAlgn="auto">
              <a:spcBef>
                <a:spcPts val="0"/>
              </a:spcBef>
              <a:spcAft>
                <a:spcPts val="0"/>
              </a:spcAft>
            </a:pPr>
            <a:endParaRPr lang="en-US" sz="1400" dirty="0">
              <a:solidFill>
                <a:srgbClr val="FFFFFF"/>
              </a:solidFill>
            </a:endParaRPr>
          </a:p>
        </p:txBody>
      </p:sp>
      <p:sp>
        <p:nvSpPr>
          <p:cNvPr id="11" name="Text Placeholder 6"/>
          <p:cNvSpPr>
            <a:spLocks noGrp="1"/>
          </p:cNvSpPr>
          <p:nvPr>
            <p:ph type="body" sz="quarter" idx="13" hasCustomPrompt="1"/>
          </p:nvPr>
        </p:nvSpPr>
        <p:spPr>
          <a:xfrm>
            <a:off x="264849" y="857363"/>
            <a:ext cx="6948752" cy="311037"/>
          </a:xfrm>
        </p:spPr>
        <p:txBody>
          <a:bodyPr lIns="91440" tIns="0" rIns="91440" bIns="0" anchor="b" anchorCtr="0">
            <a:noAutofit/>
          </a:bodyPr>
          <a:lstStyle>
            <a:lvl1pPr>
              <a:defRPr sz="1800">
                <a:solidFill>
                  <a:schemeClr val="accent3"/>
                </a:solidFill>
              </a:defRPr>
            </a:lvl1pPr>
          </a:lstStyle>
          <a:p>
            <a:pPr lvl="0"/>
            <a:r>
              <a:rPr lang="en-US" dirty="0" smtClean="0"/>
              <a:t>Subtitle text style</a:t>
            </a:r>
            <a:endParaRPr lang="en-US" dirty="0"/>
          </a:p>
        </p:txBody>
      </p:sp>
      <p:sp>
        <p:nvSpPr>
          <p:cNvPr id="14" name="Footer Placeholder 11"/>
          <p:cNvSpPr>
            <a:spLocks noGrp="1"/>
          </p:cNvSpPr>
          <p:nvPr>
            <p:ph type="ftr" sz="quarter" idx="3"/>
          </p:nvPr>
        </p:nvSpPr>
        <p:spPr>
          <a:xfrm>
            <a:off x="1320266" y="6527425"/>
            <a:ext cx="3086100" cy="144491"/>
          </a:xfrm>
          <a:prstGeom prst="rect">
            <a:avLst/>
          </a:prstGeom>
        </p:spPr>
        <p:txBody>
          <a:bodyPr vert="horz" lIns="68580" tIns="34290" rIns="68580" bIns="34290" rtlCol="0" anchor="ctr"/>
          <a:lstStyle>
            <a:lvl1pPr algn="l">
              <a:defRPr sz="600">
                <a:solidFill>
                  <a:schemeClr val="accent3"/>
                </a:solidFill>
              </a:defRPr>
            </a:lvl1pPr>
          </a:lstStyle>
          <a:p>
            <a:pPr defTabSz="685800" fontAlgn="auto">
              <a:spcBef>
                <a:spcPts val="0"/>
              </a:spcBef>
              <a:spcAft>
                <a:spcPts val="0"/>
              </a:spcAft>
            </a:pPr>
            <a:r>
              <a:rPr lang="en-US" dirty="0" smtClean="0">
                <a:solidFill>
                  <a:srgbClr val="0061A0"/>
                </a:solidFill>
                <a:latin typeface="Arial"/>
              </a:rPr>
              <a:t>To edit go to: Insert &gt; Header and Footer</a:t>
            </a:r>
            <a:endParaRPr lang="en-US" dirty="0">
              <a:solidFill>
                <a:srgbClr val="0061A0"/>
              </a:solidFill>
              <a:latin typeface="Arial"/>
            </a:endParaRPr>
          </a:p>
        </p:txBody>
      </p:sp>
    </p:spTree>
    <p:extLst>
      <p:ext uri="{BB962C8B-B14F-4D97-AF65-F5344CB8AC3E}">
        <p14:creationId xmlns:p14="http://schemas.microsoft.com/office/powerpoint/2010/main" val="3513578203"/>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Title, Subtitle, Blank">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solidFill>
                  <a:schemeClr val="accent6"/>
                </a:solidFill>
              </a:defRPr>
            </a:lvl1pPr>
          </a:lstStyle>
          <a:p>
            <a:fld id="{3A5D2E96-09D4-684C-BDED-6024B7F4284C}" type="slidenum">
              <a:rPr lang="en-US" smtClean="0">
                <a:solidFill>
                  <a:srgbClr val="75787B"/>
                </a:solidFill>
              </a:rPr>
              <a:pPr/>
              <a:t>‹#›</a:t>
            </a:fld>
            <a:endParaRPr lang="en-US" dirty="0">
              <a:solidFill>
                <a:srgbClr val="75787B"/>
              </a:solidFill>
            </a:endParaRPr>
          </a:p>
        </p:txBody>
      </p:sp>
      <p:sp>
        <p:nvSpPr>
          <p:cNvPr id="10" name="Title 1"/>
          <p:cNvSpPr>
            <a:spLocks noGrp="1"/>
          </p:cNvSpPr>
          <p:nvPr>
            <p:ph type="title"/>
          </p:nvPr>
        </p:nvSpPr>
        <p:spPr>
          <a:xfrm>
            <a:off x="269158" y="204829"/>
            <a:ext cx="6944443" cy="657953"/>
          </a:xfrm>
        </p:spPr>
        <p:txBody>
          <a:bodyPr anchor="t">
            <a:noAutofit/>
          </a:bodyPr>
          <a:lstStyle/>
          <a:p>
            <a:r>
              <a:rPr lang="en-US" smtClean="0"/>
              <a:t>Click to edit Master title style</a:t>
            </a:r>
            <a:endParaRPr lang="en-US" dirty="0"/>
          </a:p>
        </p:txBody>
      </p:sp>
      <p:sp>
        <p:nvSpPr>
          <p:cNvPr id="11" name="Text Placeholder 6"/>
          <p:cNvSpPr>
            <a:spLocks noGrp="1"/>
          </p:cNvSpPr>
          <p:nvPr>
            <p:ph type="body" sz="quarter" idx="13" hasCustomPrompt="1"/>
          </p:nvPr>
        </p:nvSpPr>
        <p:spPr>
          <a:xfrm>
            <a:off x="264849" y="857363"/>
            <a:ext cx="6948752" cy="311037"/>
          </a:xfrm>
        </p:spPr>
        <p:txBody>
          <a:bodyPr lIns="91440" tIns="0" rIns="91440" bIns="0" anchor="b" anchorCtr="0">
            <a:noAutofit/>
          </a:bodyPr>
          <a:lstStyle>
            <a:lvl1pPr>
              <a:defRPr sz="1800">
                <a:solidFill>
                  <a:schemeClr val="accent3"/>
                </a:solidFill>
              </a:defRPr>
            </a:lvl1pPr>
          </a:lstStyle>
          <a:p>
            <a:pPr lvl="0"/>
            <a:r>
              <a:rPr lang="en-US" dirty="0" smtClean="0"/>
              <a:t>Subtitle text style</a:t>
            </a:r>
            <a:endParaRPr lang="en-US" dirty="0"/>
          </a:p>
        </p:txBody>
      </p:sp>
      <p:sp>
        <p:nvSpPr>
          <p:cNvPr id="12" name="Footer Placeholder 11"/>
          <p:cNvSpPr>
            <a:spLocks noGrp="1"/>
          </p:cNvSpPr>
          <p:nvPr>
            <p:ph type="ftr" sz="quarter" idx="3"/>
          </p:nvPr>
        </p:nvSpPr>
        <p:spPr>
          <a:xfrm>
            <a:off x="1320266" y="6527425"/>
            <a:ext cx="3086100" cy="144491"/>
          </a:xfrm>
          <a:prstGeom prst="rect">
            <a:avLst/>
          </a:prstGeom>
        </p:spPr>
        <p:txBody>
          <a:bodyPr vert="horz" lIns="68580" tIns="34290" rIns="68580" bIns="34290" rtlCol="0" anchor="ctr"/>
          <a:lstStyle>
            <a:lvl1pPr algn="l">
              <a:defRPr sz="600">
                <a:solidFill>
                  <a:schemeClr val="accent3"/>
                </a:solidFill>
              </a:defRPr>
            </a:lvl1pPr>
          </a:lstStyle>
          <a:p>
            <a:pPr defTabSz="685800" fontAlgn="auto">
              <a:spcBef>
                <a:spcPts val="0"/>
              </a:spcBef>
              <a:spcAft>
                <a:spcPts val="0"/>
              </a:spcAft>
            </a:pPr>
            <a:r>
              <a:rPr lang="en-US" dirty="0" smtClean="0">
                <a:solidFill>
                  <a:srgbClr val="0061A0"/>
                </a:solidFill>
                <a:latin typeface="Arial"/>
              </a:rPr>
              <a:t>To edit go to: Insert &gt; Header and Footer</a:t>
            </a:r>
            <a:endParaRPr lang="en-US" dirty="0">
              <a:solidFill>
                <a:srgbClr val="0061A0"/>
              </a:solidFill>
              <a:latin typeface="Arial"/>
            </a:endParaRPr>
          </a:p>
        </p:txBody>
      </p:sp>
    </p:spTree>
    <p:extLst>
      <p:ext uri="{BB962C8B-B14F-4D97-AF65-F5344CB8AC3E}">
        <p14:creationId xmlns:p14="http://schemas.microsoft.com/office/powerpoint/2010/main" val="186396596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2 Lines - Title, Subtitle and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solidFill>
                  <a:schemeClr val="accent6"/>
                </a:solidFill>
              </a:defRPr>
            </a:lvl1pPr>
          </a:lstStyle>
          <a:p>
            <a:fld id="{3A5D2E96-09D4-684C-BDED-6024B7F4284C}" type="slidenum">
              <a:rPr lang="en-US" smtClean="0">
                <a:solidFill>
                  <a:srgbClr val="75787B"/>
                </a:solidFill>
              </a:rPr>
              <a:pPr/>
              <a:t>‹#›</a:t>
            </a:fld>
            <a:endParaRPr lang="en-US" dirty="0">
              <a:solidFill>
                <a:srgbClr val="75787B"/>
              </a:solidFill>
            </a:endParaRPr>
          </a:p>
        </p:txBody>
      </p:sp>
      <p:sp>
        <p:nvSpPr>
          <p:cNvPr id="9" name="Title 1"/>
          <p:cNvSpPr>
            <a:spLocks noGrp="1"/>
          </p:cNvSpPr>
          <p:nvPr>
            <p:ph type="title" hasCustomPrompt="1"/>
          </p:nvPr>
        </p:nvSpPr>
        <p:spPr>
          <a:xfrm>
            <a:off x="269157" y="206477"/>
            <a:ext cx="6944443" cy="1012723"/>
          </a:xfrm>
        </p:spPr>
        <p:txBody>
          <a:bodyPr anchor="t">
            <a:noAutofit/>
          </a:bodyPr>
          <a:lstStyle/>
          <a:p>
            <a:r>
              <a:rPr lang="en-US" smtClean="0"/>
              <a:t>Click to edit Master title style</a:t>
            </a:r>
            <a:br>
              <a:rPr lang="en-US" smtClean="0"/>
            </a:br>
            <a:r>
              <a:rPr lang="en-US" smtClean="0"/>
              <a:t>Click to edit Master title style</a:t>
            </a:r>
            <a:endParaRPr lang="en-US"/>
          </a:p>
        </p:txBody>
      </p:sp>
      <p:sp>
        <p:nvSpPr>
          <p:cNvPr id="13" name="Content Placeholder 2"/>
          <p:cNvSpPr>
            <a:spLocks noGrp="1"/>
          </p:cNvSpPr>
          <p:nvPr>
            <p:ph idx="1"/>
          </p:nvPr>
        </p:nvSpPr>
        <p:spPr>
          <a:xfrm>
            <a:off x="267313" y="1977230"/>
            <a:ext cx="8581720" cy="4281001"/>
          </a:xfrm>
        </p:spPr>
        <p:txBody>
          <a:bodyPr>
            <a:noAutofit/>
          </a:bodyPr>
          <a:lstStyle>
            <a:lvl1pPr>
              <a:lnSpc>
                <a:spcPct val="140000"/>
              </a:lnSpc>
              <a:defRPr sz="2200"/>
            </a:lvl1pPr>
            <a:lvl2pPr>
              <a:lnSpc>
                <a:spcPct val="140000"/>
              </a:lnSpc>
              <a:defRPr sz="2200"/>
            </a:lvl2pPr>
            <a:lvl3pPr>
              <a:lnSpc>
                <a:spcPct val="140000"/>
              </a:lnSpc>
              <a:defRPr sz="2200"/>
            </a:lvl3pPr>
            <a:lvl4pPr>
              <a:lnSpc>
                <a:spcPct val="140000"/>
              </a:lnSpc>
              <a:defRPr sz="2200"/>
            </a:lvl4pPr>
            <a:lvl5pPr>
              <a:lnSpc>
                <a:spcPct val="140000"/>
              </a:lnSpc>
              <a:defRPr sz="2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ext Placeholder 6"/>
          <p:cNvSpPr>
            <a:spLocks noGrp="1"/>
          </p:cNvSpPr>
          <p:nvPr>
            <p:ph type="body" sz="quarter" idx="13" hasCustomPrompt="1"/>
          </p:nvPr>
        </p:nvSpPr>
        <p:spPr>
          <a:xfrm>
            <a:off x="264849" y="1219200"/>
            <a:ext cx="6948752" cy="311037"/>
          </a:xfrm>
        </p:spPr>
        <p:txBody>
          <a:bodyPr lIns="91440" tIns="0" rIns="91440" bIns="0" anchor="b" anchorCtr="0">
            <a:noAutofit/>
          </a:bodyPr>
          <a:lstStyle>
            <a:lvl1pPr>
              <a:defRPr sz="1800">
                <a:solidFill>
                  <a:schemeClr val="accent3"/>
                </a:solidFill>
              </a:defRPr>
            </a:lvl1pPr>
          </a:lstStyle>
          <a:p>
            <a:pPr lvl="0"/>
            <a:r>
              <a:rPr lang="en-US" dirty="0" smtClean="0"/>
              <a:t>Subtitle text style</a:t>
            </a:r>
            <a:endParaRPr lang="en-US" dirty="0"/>
          </a:p>
        </p:txBody>
      </p:sp>
      <p:sp>
        <p:nvSpPr>
          <p:cNvPr id="14" name="Footer Placeholder 11"/>
          <p:cNvSpPr>
            <a:spLocks noGrp="1"/>
          </p:cNvSpPr>
          <p:nvPr>
            <p:ph type="ftr" sz="quarter" idx="3"/>
          </p:nvPr>
        </p:nvSpPr>
        <p:spPr>
          <a:xfrm>
            <a:off x="1320266" y="6527425"/>
            <a:ext cx="3086100" cy="144491"/>
          </a:xfrm>
          <a:prstGeom prst="rect">
            <a:avLst/>
          </a:prstGeom>
        </p:spPr>
        <p:txBody>
          <a:bodyPr vert="horz" lIns="68580" tIns="34290" rIns="68580" bIns="34290" rtlCol="0" anchor="ctr"/>
          <a:lstStyle>
            <a:lvl1pPr algn="l">
              <a:defRPr sz="600">
                <a:solidFill>
                  <a:schemeClr val="accent3"/>
                </a:solidFill>
              </a:defRPr>
            </a:lvl1pPr>
          </a:lstStyle>
          <a:p>
            <a:pPr defTabSz="685800" fontAlgn="auto">
              <a:spcBef>
                <a:spcPts val="0"/>
              </a:spcBef>
              <a:spcAft>
                <a:spcPts val="0"/>
              </a:spcAft>
            </a:pPr>
            <a:r>
              <a:rPr lang="en-US" dirty="0" smtClean="0">
                <a:solidFill>
                  <a:srgbClr val="0061A0"/>
                </a:solidFill>
                <a:latin typeface="Arial"/>
              </a:rPr>
              <a:t>To edit go to: Insert &gt; Header and Footer</a:t>
            </a:r>
            <a:endParaRPr lang="en-US" dirty="0">
              <a:solidFill>
                <a:srgbClr val="0061A0"/>
              </a:solidFill>
              <a:latin typeface="Arial"/>
            </a:endParaRPr>
          </a:p>
        </p:txBody>
      </p:sp>
    </p:spTree>
    <p:extLst>
      <p:ext uri="{BB962C8B-B14F-4D97-AF65-F5344CB8AC3E}">
        <p14:creationId xmlns:p14="http://schemas.microsoft.com/office/powerpoint/2010/main" val="436007166"/>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2 lines, Title + Subtitl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solidFill>
                  <a:schemeClr val="accent6"/>
                </a:solidFill>
              </a:defRPr>
            </a:lvl1pPr>
          </a:lstStyle>
          <a:p>
            <a:fld id="{3A5D2E96-09D4-684C-BDED-6024B7F4284C}" type="slidenum">
              <a:rPr lang="en-US" smtClean="0">
                <a:solidFill>
                  <a:srgbClr val="75787B"/>
                </a:solidFill>
              </a:rPr>
              <a:pPr/>
              <a:t>‹#›</a:t>
            </a:fld>
            <a:endParaRPr lang="en-US" dirty="0">
              <a:solidFill>
                <a:srgbClr val="75787B"/>
              </a:solidFill>
            </a:endParaRPr>
          </a:p>
        </p:txBody>
      </p:sp>
      <p:sp>
        <p:nvSpPr>
          <p:cNvPr id="7" name="Title 1"/>
          <p:cNvSpPr>
            <a:spLocks noGrp="1"/>
          </p:cNvSpPr>
          <p:nvPr>
            <p:ph type="title" hasCustomPrompt="1"/>
          </p:nvPr>
        </p:nvSpPr>
        <p:spPr>
          <a:xfrm>
            <a:off x="269157" y="206477"/>
            <a:ext cx="6944443" cy="1012723"/>
          </a:xfrm>
        </p:spPr>
        <p:txBody>
          <a:bodyPr anchor="t">
            <a:noAutofit/>
          </a:bodyPr>
          <a:lstStyle/>
          <a:p>
            <a:r>
              <a:rPr lang="en-US" dirty="0" smtClean="0"/>
              <a:t>Click to edit Master title style</a:t>
            </a:r>
            <a:br>
              <a:rPr lang="en-US" dirty="0" smtClean="0"/>
            </a:br>
            <a:r>
              <a:rPr lang="en-US" dirty="0" smtClean="0"/>
              <a:t>Click to edit Master title style</a:t>
            </a:r>
            <a:endParaRPr lang="en-US" dirty="0"/>
          </a:p>
        </p:txBody>
      </p:sp>
      <p:sp>
        <p:nvSpPr>
          <p:cNvPr id="11" name="Text Placeholder 6"/>
          <p:cNvSpPr>
            <a:spLocks noGrp="1"/>
          </p:cNvSpPr>
          <p:nvPr>
            <p:ph type="body" sz="quarter" idx="13" hasCustomPrompt="1"/>
          </p:nvPr>
        </p:nvSpPr>
        <p:spPr>
          <a:xfrm>
            <a:off x="264849" y="1219200"/>
            <a:ext cx="6948752" cy="311037"/>
          </a:xfrm>
        </p:spPr>
        <p:txBody>
          <a:bodyPr lIns="91440" tIns="0" rIns="91440" bIns="0" anchor="b" anchorCtr="0">
            <a:noAutofit/>
          </a:bodyPr>
          <a:lstStyle>
            <a:lvl1pPr>
              <a:defRPr sz="1800">
                <a:solidFill>
                  <a:schemeClr val="accent3"/>
                </a:solidFill>
              </a:defRPr>
            </a:lvl1pPr>
          </a:lstStyle>
          <a:p>
            <a:pPr lvl="0"/>
            <a:r>
              <a:rPr lang="en-US" dirty="0" smtClean="0"/>
              <a:t>Subtitle text style</a:t>
            </a:r>
            <a:endParaRPr lang="en-US" dirty="0"/>
          </a:p>
        </p:txBody>
      </p:sp>
      <p:sp>
        <p:nvSpPr>
          <p:cNvPr id="12" name="Footer Placeholder 11"/>
          <p:cNvSpPr>
            <a:spLocks noGrp="1"/>
          </p:cNvSpPr>
          <p:nvPr>
            <p:ph type="ftr" sz="quarter" idx="3"/>
          </p:nvPr>
        </p:nvSpPr>
        <p:spPr>
          <a:xfrm>
            <a:off x="1320266" y="6527425"/>
            <a:ext cx="3086100" cy="144491"/>
          </a:xfrm>
          <a:prstGeom prst="rect">
            <a:avLst/>
          </a:prstGeom>
        </p:spPr>
        <p:txBody>
          <a:bodyPr vert="horz" lIns="68580" tIns="34290" rIns="68580" bIns="34290" rtlCol="0" anchor="ctr"/>
          <a:lstStyle>
            <a:lvl1pPr algn="l">
              <a:defRPr sz="600">
                <a:solidFill>
                  <a:schemeClr val="accent3"/>
                </a:solidFill>
              </a:defRPr>
            </a:lvl1pPr>
          </a:lstStyle>
          <a:p>
            <a:pPr defTabSz="685800" fontAlgn="auto">
              <a:spcBef>
                <a:spcPts val="0"/>
              </a:spcBef>
              <a:spcAft>
                <a:spcPts val="0"/>
              </a:spcAft>
            </a:pPr>
            <a:r>
              <a:rPr lang="en-US" dirty="0" smtClean="0">
                <a:solidFill>
                  <a:srgbClr val="0061A0"/>
                </a:solidFill>
                <a:latin typeface="Arial"/>
              </a:rPr>
              <a:t>To edit go to: Insert &gt; Header and Footer</a:t>
            </a:r>
            <a:endParaRPr lang="en-US" dirty="0">
              <a:solidFill>
                <a:srgbClr val="0061A0"/>
              </a:solidFill>
              <a:latin typeface="Arial"/>
            </a:endParaRPr>
          </a:p>
        </p:txBody>
      </p:sp>
    </p:spTree>
    <p:extLst>
      <p:ext uri="{BB962C8B-B14F-4D97-AF65-F5344CB8AC3E}">
        <p14:creationId xmlns:p14="http://schemas.microsoft.com/office/powerpoint/2010/main" val="154266045"/>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Section Navigation 1">
    <p:spTree>
      <p:nvGrpSpPr>
        <p:cNvPr id="1" name=""/>
        <p:cNvGrpSpPr/>
        <p:nvPr/>
      </p:nvGrpSpPr>
      <p:grpSpPr>
        <a:xfrm>
          <a:off x="0" y="0"/>
          <a:ext cx="0" cy="0"/>
          <a:chOff x="0" y="0"/>
          <a:chExt cx="0" cy="0"/>
        </a:xfrm>
      </p:grpSpPr>
      <p:sp>
        <p:nvSpPr>
          <p:cNvPr id="2" name="Title 1"/>
          <p:cNvSpPr>
            <a:spLocks noGrp="1"/>
          </p:cNvSpPr>
          <p:nvPr>
            <p:ph type="title"/>
          </p:nvPr>
        </p:nvSpPr>
        <p:spPr>
          <a:xfrm>
            <a:off x="269157" y="204829"/>
            <a:ext cx="6944443" cy="657953"/>
          </a:xfrm>
        </p:spPr>
        <p:txBody>
          <a:bodyPr anchor="t">
            <a:noAutofit/>
          </a:bodyPr>
          <a:lstStyle/>
          <a:p>
            <a:r>
              <a:rPr lang="en-US" dirty="0" smtClean="0"/>
              <a:t>Click to edit Master title style</a:t>
            </a:r>
            <a:endParaRPr lang="en-US" dirty="0"/>
          </a:p>
        </p:txBody>
      </p:sp>
      <p:sp>
        <p:nvSpPr>
          <p:cNvPr id="6" name="Slide Number Placeholder 5"/>
          <p:cNvSpPr>
            <a:spLocks noGrp="1"/>
          </p:cNvSpPr>
          <p:nvPr>
            <p:ph type="sldNum" sz="quarter" idx="12"/>
          </p:nvPr>
        </p:nvSpPr>
        <p:spPr/>
        <p:txBody>
          <a:bodyPr/>
          <a:lstStyle>
            <a:lvl1pPr>
              <a:defRPr>
                <a:solidFill>
                  <a:schemeClr val="accent6"/>
                </a:solidFill>
              </a:defRPr>
            </a:lvl1pPr>
          </a:lstStyle>
          <a:p>
            <a:fld id="{3A5D2E96-09D4-684C-BDED-6024B7F4284C}" type="slidenum">
              <a:rPr lang="en-US" smtClean="0">
                <a:solidFill>
                  <a:srgbClr val="75787B"/>
                </a:solidFill>
              </a:rPr>
              <a:pPr/>
              <a:t>‹#›</a:t>
            </a:fld>
            <a:endParaRPr lang="en-US" dirty="0">
              <a:solidFill>
                <a:srgbClr val="75787B"/>
              </a:solidFill>
            </a:endParaRPr>
          </a:p>
        </p:txBody>
      </p:sp>
      <p:sp>
        <p:nvSpPr>
          <p:cNvPr id="22" name="Text Placeholder 21"/>
          <p:cNvSpPr>
            <a:spLocks noGrp="1"/>
          </p:cNvSpPr>
          <p:nvPr>
            <p:ph type="body" sz="quarter" idx="15" hasCustomPrompt="1"/>
          </p:nvPr>
        </p:nvSpPr>
        <p:spPr>
          <a:xfrm>
            <a:off x="278342" y="1032008"/>
            <a:ext cx="1369427" cy="402891"/>
          </a:xfrm>
        </p:spPr>
        <p:txBody>
          <a:bodyPr anchor="ctr" anchorCtr="1">
            <a:noAutofit/>
          </a:bodyPr>
          <a:lstStyle>
            <a:lvl1pPr algn="ctr">
              <a:lnSpc>
                <a:spcPts val="700"/>
              </a:lnSpc>
              <a:spcBef>
                <a:spcPts val="0"/>
              </a:spcBef>
              <a:defRPr sz="1100" b="1" baseline="0"/>
            </a:lvl1pPr>
          </a:lstStyle>
          <a:p>
            <a:pPr lvl="0"/>
            <a:r>
              <a:rPr lang="en-US" dirty="0" smtClean="0"/>
              <a:t>Item 1</a:t>
            </a:r>
            <a:endParaRPr lang="en-US" dirty="0"/>
          </a:p>
        </p:txBody>
      </p:sp>
      <p:sp>
        <p:nvSpPr>
          <p:cNvPr id="23" name="Text Placeholder 21"/>
          <p:cNvSpPr>
            <a:spLocks noGrp="1"/>
          </p:cNvSpPr>
          <p:nvPr>
            <p:ph type="body" sz="quarter" idx="16" hasCustomPrompt="1"/>
          </p:nvPr>
        </p:nvSpPr>
        <p:spPr>
          <a:xfrm>
            <a:off x="1934191" y="1032008"/>
            <a:ext cx="1372633" cy="402891"/>
          </a:xfrm>
        </p:spPr>
        <p:txBody>
          <a:bodyPr anchor="ctr" anchorCtr="1">
            <a:noAutofit/>
          </a:bodyPr>
          <a:lstStyle>
            <a:lvl1pPr algn="ctr">
              <a:lnSpc>
                <a:spcPts val="700"/>
              </a:lnSpc>
              <a:spcBef>
                <a:spcPts val="0"/>
              </a:spcBef>
              <a:defRPr sz="1100" b="1" baseline="0"/>
            </a:lvl1pPr>
          </a:lstStyle>
          <a:p>
            <a:pPr lvl="0"/>
            <a:r>
              <a:rPr lang="en-US" dirty="0" smtClean="0"/>
              <a:t>Item 2</a:t>
            </a:r>
            <a:endParaRPr lang="en-US" dirty="0"/>
          </a:p>
        </p:txBody>
      </p:sp>
      <p:sp>
        <p:nvSpPr>
          <p:cNvPr id="25" name="Text Placeholder 21"/>
          <p:cNvSpPr>
            <a:spLocks noGrp="1"/>
          </p:cNvSpPr>
          <p:nvPr>
            <p:ph type="body" sz="quarter" idx="18" hasCustomPrompt="1"/>
          </p:nvPr>
        </p:nvSpPr>
        <p:spPr>
          <a:xfrm>
            <a:off x="5268009" y="1032008"/>
            <a:ext cx="1356924" cy="402891"/>
          </a:xfrm>
        </p:spPr>
        <p:txBody>
          <a:bodyPr anchor="ctr" anchorCtr="1">
            <a:noAutofit/>
          </a:bodyPr>
          <a:lstStyle>
            <a:lvl1pPr algn="ctr">
              <a:lnSpc>
                <a:spcPts val="700"/>
              </a:lnSpc>
              <a:spcBef>
                <a:spcPts val="0"/>
              </a:spcBef>
              <a:defRPr sz="1100" b="1" baseline="0"/>
            </a:lvl1pPr>
          </a:lstStyle>
          <a:p>
            <a:pPr lvl="0"/>
            <a:r>
              <a:rPr lang="en-US" dirty="0" smtClean="0"/>
              <a:t>Item 4</a:t>
            </a:r>
            <a:endParaRPr lang="en-US" dirty="0"/>
          </a:p>
        </p:txBody>
      </p:sp>
      <p:sp>
        <p:nvSpPr>
          <p:cNvPr id="26" name="Text Placeholder 21"/>
          <p:cNvSpPr>
            <a:spLocks noGrp="1"/>
          </p:cNvSpPr>
          <p:nvPr>
            <p:ph type="body" sz="quarter" idx="19" hasCustomPrompt="1"/>
          </p:nvPr>
        </p:nvSpPr>
        <p:spPr>
          <a:xfrm>
            <a:off x="6911357" y="1032008"/>
            <a:ext cx="1372633" cy="402891"/>
          </a:xfrm>
        </p:spPr>
        <p:txBody>
          <a:bodyPr anchor="ctr" anchorCtr="1">
            <a:noAutofit/>
          </a:bodyPr>
          <a:lstStyle>
            <a:lvl1pPr algn="ctr">
              <a:lnSpc>
                <a:spcPts val="700"/>
              </a:lnSpc>
              <a:spcBef>
                <a:spcPts val="0"/>
              </a:spcBef>
              <a:defRPr sz="1100" b="1" baseline="0"/>
            </a:lvl1pPr>
          </a:lstStyle>
          <a:p>
            <a:pPr lvl="0"/>
            <a:r>
              <a:rPr lang="en-US" dirty="0" smtClean="0"/>
              <a:t>Item 5</a:t>
            </a:r>
            <a:endParaRPr lang="en-US" dirty="0"/>
          </a:p>
        </p:txBody>
      </p:sp>
      <p:sp>
        <p:nvSpPr>
          <p:cNvPr id="4" name="Rectangle 3"/>
          <p:cNvSpPr/>
          <p:nvPr userDrawn="1"/>
        </p:nvSpPr>
        <p:spPr>
          <a:xfrm>
            <a:off x="275136" y="1434899"/>
            <a:ext cx="1372633" cy="60959"/>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fontAlgn="auto">
              <a:spcBef>
                <a:spcPts val="0"/>
              </a:spcBef>
              <a:spcAft>
                <a:spcPts val="0"/>
              </a:spcAft>
            </a:pPr>
            <a:endParaRPr lang="en-US" sz="1400" dirty="0">
              <a:solidFill>
                <a:srgbClr val="FFFFFF"/>
              </a:solidFill>
            </a:endParaRPr>
          </a:p>
        </p:txBody>
      </p:sp>
      <p:sp>
        <p:nvSpPr>
          <p:cNvPr id="19" name="Rectangle 18"/>
          <p:cNvSpPr/>
          <p:nvPr userDrawn="1"/>
        </p:nvSpPr>
        <p:spPr>
          <a:xfrm>
            <a:off x="1934191" y="1434899"/>
            <a:ext cx="1372633" cy="60959"/>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fontAlgn="auto">
              <a:spcBef>
                <a:spcPts val="0"/>
              </a:spcBef>
              <a:spcAft>
                <a:spcPts val="0"/>
              </a:spcAft>
            </a:pPr>
            <a:endParaRPr lang="en-US" sz="1400" dirty="0">
              <a:solidFill>
                <a:srgbClr val="FFFFFF"/>
              </a:solidFill>
            </a:endParaRPr>
          </a:p>
        </p:txBody>
      </p:sp>
      <p:sp>
        <p:nvSpPr>
          <p:cNvPr id="20" name="Rectangle 19"/>
          <p:cNvSpPr/>
          <p:nvPr userDrawn="1"/>
        </p:nvSpPr>
        <p:spPr>
          <a:xfrm>
            <a:off x="3593246" y="1433851"/>
            <a:ext cx="1372633" cy="6095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fontAlgn="auto">
              <a:spcBef>
                <a:spcPts val="0"/>
              </a:spcBef>
              <a:spcAft>
                <a:spcPts val="0"/>
              </a:spcAft>
            </a:pPr>
            <a:endParaRPr lang="en-US" sz="1400" dirty="0">
              <a:solidFill>
                <a:srgbClr val="FFFFFF"/>
              </a:solidFill>
            </a:endParaRPr>
          </a:p>
        </p:txBody>
      </p:sp>
      <p:sp>
        <p:nvSpPr>
          <p:cNvPr id="21" name="Rectangle 20"/>
          <p:cNvSpPr/>
          <p:nvPr userDrawn="1"/>
        </p:nvSpPr>
        <p:spPr>
          <a:xfrm>
            <a:off x="5252300" y="1434899"/>
            <a:ext cx="1372633" cy="60959"/>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fontAlgn="auto">
              <a:spcBef>
                <a:spcPts val="0"/>
              </a:spcBef>
              <a:spcAft>
                <a:spcPts val="0"/>
              </a:spcAft>
            </a:pPr>
            <a:endParaRPr lang="en-US" sz="1400" dirty="0">
              <a:solidFill>
                <a:srgbClr val="FFFFFF"/>
              </a:solidFill>
            </a:endParaRPr>
          </a:p>
        </p:txBody>
      </p:sp>
      <p:sp>
        <p:nvSpPr>
          <p:cNvPr id="27" name="Rectangle 26"/>
          <p:cNvSpPr/>
          <p:nvPr userDrawn="1"/>
        </p:nvSpPr>
        <p:spPr>
          <a:xfrm>
            <a:off x="6911357" y="1434899"/>
            <a:ext cx="1372633" cy="60959"/>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fontAlgn="auto">
              <a:spcBef>
                <a:spcPts val="0"/>
              </a:spcBef>
              <a:spcAft>
                <a:spcPts val="0"/>
              </a:spcAft>
            </a:pPr>
            <a:endParaRPr lang="en-US" sz="1400" dirty="0">
              <a:solidFill>
                <a:srgbClr val="FFFFFF"/>
              </a:solidFill>
            </a:endParaRPr>
          </a:p>
        </p:txBody>
      </p:sp>
      <p:sp>
        <p:nvSpPr>
          <p:cNvPr id="28" name="Text Placeholder 21"/>
          <p:cNvSpPr>
            <a:spLocks noGrp="1"/>
          </p:cNvSpPr>
          <p:nvPr>
            <p:ph type="body" sz="quarter" idx="20" hasCustomPrompt="1"/>
          </p:nvPr>
        </p:nvSpPr>
        <p:spPr>
          <a:xfrm>
            <a:off x="3593246" y="1032008"/>
            <a:ext cx="1372633" cy="402891"/>
          </a:xfrm>
        </p:spPr>
        <p:txBody>
          <a:bodyPr anchor="ctr" anchorCtr="1">
            <a:noAutofit/>
          </a:bodyPr>
          <a:lstStyle>
            <a:lvl1pPr algn="ctr">
              <a:lnSpc>
                <a:spcPts val="700"/>
              </a:lnSpc>
              <a:spcBef>
                <a:spcPts val="0"/>
              </a:spcBef>
              <a:defRPr sz="1100" b="1" baseline="0"/>
            </a:lvl1pPr>
          </a:lstStyle>
          <a:p>
            <a:pPr lvl="0"/>
            <a:r>
              <a:rPr lang="en-US" dirty="0" smtClean="0"/>
              <a:t>Item 3</a:t>
            </a:r>
            <a:endParaRPr lang="en-US" dirty="0"/>
          </a:p>
        </p:txBody>
      </p:sp>
      <p:sp>
        <p:nvSpPr>
          <p:cNvPr id="17" name="Content Placeholder 2"/>
          <p:cNvSpPr>
            <a:spLocks noGrp="1"/>
          </p:cNvSpPr>
          <p:nvPr>
            <p:ph idx="1"/>
          </p:nvPr>
        </p:nvSpPr>
        <p:spPr>
          <a:xfrm>
            <a:off x="267313" y="1696284"/>
            <a:ext cx="8581720" cy="4281001"/>
          </a:xfrm>
        </p:spPr>
        <p:txBody>
          <a:bodyPr>
            <a:noAutofit/>
          </a:bodyPr>
          <a:lstStyle>
            <a:lvl1pPr>
              <a:lnSpc>
                <a:spcPct val="140000"/>
              </a:lnSpc>
              <a:defRPr sz="2200"/>
            </a:lvl1pPr>
            <a:lvl2pPr>
              <a:lnSpc>
                <a:spcPct val="140000"/>
              </a:lnSpc>
              <a:defRPr sz="2200"/>
            </a:lvl2pPr>
            <a:lvl3pPr>
              <a:lnSpc>
                <a:spcPct val="140000"/>
              </a:lnSpc>
              <a:defRPr sz="2200"/>
            </a:lvl3pPr>
            <a:lvl4pPr>
              <a:lnSpc>
                <a:spcPct val="140000"/>
              </a:lnSpc>
              <a:defRPr sz="2200"/>
            </a:lvl4pPr>
            <a:lvl5pPr>
              <a:lnSpc>
                <a:spcPct val="140000"/>
              </a:lnSpc>
              <a:defRPr sz="2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4" name="Footer Placeholder 11"/>
          <p:cNvSpPr>
            <a:spLocks noGrp="1"/>
          </p:cNvSpPr>
          <p:nvPr>
            <p:ph type="ftr" sz="quarter" idx="3"/>
          </p:nvPr>
        </p:nvSpPr>
        <p:spPr>
          <a:xfrm>
            <a:off x="1320266" y="6527425"/>
            <a:ext cx="3086100" cy="144491"/>
          </a:xfrm>
          <a:prstGeom prst="rect">
            <a:avLst/>
          </a:prstGeom>
        </p:spPr>
        <p:txBody>
          <a:bodyPr vert="horz" lIns="68580" tIns="34290" rIns="68580" bIns="34290" rtlCol="0" anchor="ctr"/>
          <a:lstStyle>
            <a:lvl1pPr algn="l">
              <a:defRPr sz="600">
                <a:solidFill>
                  <a:schemeClr val="accent3"/>
                </a:solidFill>
              </a:defRPr>
            </a:lvl1pPr>
          </a:lstStyle>
          <a:p>
            <a:pPr defTabSz="685800" fontAlgn="auto">
              <a:spcBef>
                <a:spcPts val="0"/>
              </a:spcBef>
              <a:spcAft>
                <a:spcPts val="0"/>
              </a:spcAft>
            </a:pPr>
            <a:r>
              <a:rPr lang="en-US" dirty="0" smtClean="0">
                <a:solidFill>
                  <a:srgbClr val="0061A0"/>
                </a:solidFill>
                <a:latin typeface="Arial"/>
              </a:rPr>
              <a:t>To edit go to: Insert &gt; Header and Footer</a:t>
            </a:r>
            <a:endParaRPr lang="en-US" dirty="0">
              <a:solidFill>
                <a:srgbClr val="0061A0"/>
              </a:solidFill>
              <a:latin typeface="Arial"/>
            </a:endParaRPr>
          </a:p>
        </p:txBody>
      </p:sp>
    </p:spTree>
    <p:extLst>
      <p:ext uri="{BB962C8B-B14F-4D97-AF65-F5344CB8AC3E}">
        <p14:creationId xmlns:p14="http://schemas.microsoft.com/office/powerpoint/2010/main" val="314218589"/>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Section Navigation 2">
    <p:spTree>
      <p:nvGrpSpPr>
        <p:cNvPr id="1" name=""/>
        <p:cNvGrpSpPr/>
        <p:nvPr/>
      </p:nvGrpSpPr>
      <p:grpSpPr>
        <a:xfrm>
          <a:off x="0" y="0"/>
          <a:ext cx="0" cy="0"/>
          <a:chOff x="0" y="0"/>
          <a:chExt cx="0" cy="0"/>
        </a:xfrm>
      </p:grpSpPr>
      <p:sp>
        <p:nvSpPr>
          <p:cNvPr id="20" name="Rectangle 19"/>
          <p:cNvSpPr/>
          <p:nvPr userDrawn="1"/>
        </p:nvSpPr>
        <p:spPr>
          <a:xfrm>
            <a:off x="3219042" y="1020719"/>
            <a:ext cx="1394596" cy="414180"/>
          </a:xfrm>
          <a:prstGeom prst="rect">
            <a:avLst/>
          </a:prstGeom>
          <a:solidFill>
            <a:schemeClr val="accent1"/>
          </a:solidFill>
          <a:ln w="25400" cap="rnd" cmpd="sng">
            <a:solidFill>
              <a:schemeClr val="accent1"/>
            </a:solidFill>
            <a:prstDash val="sysDot"/>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fontAlgn="auto">
              <a:spcBef>
                <a:spcPts val="0"/>
              </a:spcBef>
              <a:spcAft>
                <a:spcPts val="0"/>
              </a:spcAft>
            </a:pPr>
            <a:endParaRPr lang="en-US" sz="1400" dirty="0">
              <a:solidFill>
                <a:srgbClr val="FFFFFF"/>
              </a:solidFill>
            </a:endParaRPr>
          </a:p>
        </p:txBody>
      </p:sp>
      <p:sp>
        <p:nvSpPr>
          <p:cNvPr id="2" name="Title 1"/>
          <p:cNvSpPr>
            <a:spLocks noGrp="1"/>
          </p:cNvSpPr>
          <p:nvPr>
            <p:ph type="title"/>
          </p:nvPr>
        </p:nvSpPr>
        <p:spPr>
          <a:xfrm>
            <a:off x="269157" y="204829"/>
            <a:ext cx="6944443" cy="657953"/>
          </a:xfrm>
        </p:spPr>
        <p:txBody>
          <a:bodyPr anchor="t">
            <a:noAutofit/>
          </a:bodyPr>
          <a:lstStyle/>
          <a:p>
            <a:r>
              <a:rPr lang="en-US" dirty="0" smtClean="0"/>
              <a:t>Click to edit Master title style</a:t>
            </a:r>
            <a:endParaRPr lang="en-US" dirty="0"/>
          </a:p>
        </p:txBody>
      </p:sp>
      <p:sp>
        <p:nvSpPr>
          <p:cNvPr id="6" name="Slide Number Placeholder 5"/>
          <p:cNvSpPr>
            <a:spLocks noGrp="1"/>
          </p:cNvSpPr>
          <p:nvPr>
            <p:ph type="sldNum" sz="quarter" idx="12"/>
          </p:nvPr>
        </p:nvSpPr>
        <p:spPr/>
        <p:txBody>
          <a:bodyPr/>
          <a:lstStyle>
            <a:lvl1pPr>
              <a:defRPr>
                <a:solidFill>
                  <a:schemeClr val="accent6"/>
                </a:solidFill>
              </a:defRPr>
            </a:lvl1pPr>
          </a:lstStyle>
          <a:p>
            <a:fld id="{3A5D2E96-09D4-684C-BDED-6024B7F4284C}" type="slidenum">
              <a:rPr lang="en-US" smtClean="0">
                <a:solidFill>
                  <a:srgbClr val="75787B"/>
                </a:solidFill>
              </a:rPr>
              <a:pPr/>
              <a:t>‹#›</a:t>
            </a:fld>
            <a:endParaRPr lang="en-US" dirty="0">
              <a:solidFill>
                <a:srgbClr val="75787B"/>
              </a:solidFill>
            </a:endParaRPr>
          </a:p>
        </p:txBody>
      </p:sp>
      <p:sp>
        <p:nvSpPr>
          <p:cNvPr id="22" name="Text Placeholder 21"/>
          <p:cNvSpPr>
            <a:spLocks noGrp="1"/>
          </p:cNvSpPr>
          <p:nvPr>
            <p:ph type="body" sz="quarter" idx="15" hasCustomPrompt="1"/>
          </p:nvPr>
        </p:nvSpPr>
        <p:spPr>
          <a:xfrm>
            <a:off x="269875" y="1032008"/>
            <a:ext cx="1392034" cy="402891"/>
          </a:xfrm>
          <a:ln>
            <a:solidFill>
              <a:schemeClr val="accent6">
                <a:lumMod val="40000"/>
                <a:lumOff val="60000"/>
              </a:schemeClr>
            </a:solidFill>
          </a:ln>
        </p:spPr>
        <p:txBody>
          <a:bodyPr lIns="0" tIns="36576" rIns="0" bIns="0" anchor="ctr" anchorCtr="1">
            <a:noAutofit/>
          </a:bodyPr>
          <a:lstStyle>
            <a:lvl1pPr algn="ctr">
              <a:lnSpc>
                <a:spcPts val="700"/>
              </a:lnSpc>
              <a:spcBef>
                <a:spcPts val="0"/>
              </a:spcBef>
              <a:defRPr sz="1100" baseline="0"/>
            </a:lvl1pPr>
          </a:lstStyle>
          <a:p>
            <a:pPr lvl="0"/>
            <a:r>
              <a:rPr lang="en-US" dirty="0" smtClean="0"/>
              <a:t>Item 1</a:t>
            </a:r>
            <a:endParaRPr lang="en-US" dirty="0"/>
          </a:p>
        </p:txBody>
      </p:sp>
      <p:sp>
        <p:nvSpPr>
          <p:cNvPr id="23" name="Text Placeholder 21"/>
          <p:cNvSpPr>
            <a:spLocks noGrp="1"/>
          </p:cNvSpPr>
          <p:nvPr>
            <p:ph type="body" sz="quarter" idx="16" hasCustomPrompt="1"/>
          </p:nvPr>
        </p:nvSpPr>
        <p:spPr>
          <a:xfrm>
            <a:off x="1743177" y="1032008"/>
            <a:ext cx="1394596" cy="402891"/>
          </a:xfrm>
          <a:ln>
            <a:solidFill>
              <a:schemeClr val="accent6">
                <a:lumMod val="40000"/>
                <a:lumOff val="60000"/>
              </a:schemeClr>
            </a:solidFill>
          </a:ln>
        </p:spPr>
        <p:txBody>
          <a:bodyPr lIns="0" tIns="36576" rIns="0" bIns="0" anchor="ctr" anchorCtr="1">
            <a:noAutofit/>
          </a:bodyPr>
          <a:lstStyle>
            <a:lvl1pPr algn="ctr">
              <a:lnSpc>
                <a:spcPts val="700"/>
              </a:lnSpc>
              <a:spcBef>
                <a:spcPts val="0"/>
              </a:spcBef>
              <a:defRPr sz="1100" baseline="0"/>
            </a:lvl1pPr>
          </a:lstStyle>
          <a:p>
            <a:pPr lvl="0"/>
            <a:r>
              <a:rPr lang="en-US" dirty="0" smtClean="0"/>
              <a:t>Item 2</a:t>
            </a:r>
            <a:endParaRPr lang="en-US" dirty="0"/>
          </a:p>
        </p:txBody>
      </p:sp>
      <p:sp>
        <p:nvSpPr>
          <p:cNvPr id="24" name="Text Placeholder 21"/>
          <p:cNvSpPr>
            <a:spLocks noGrp="1"/>
          </p:cNvSpPr>
          <p:nvPr>
            <p:ph type="body" sz="quarter" idx="17" hasCustomPrompt="1"/>
          </p:nvPr>
        </p:nvSpPr>
        <p:spPr>
          <a:xfrm>
            <a:off x="3213713" y="1032008"/>
            <a:ext cx="1394596" cy="402891"/>
          </a:xfrm>
        </p:spPr>
        <p:txBody>
          <a:bodyPr tIns="36576" bIns="0" anchor="ctr" anchorCtr="1">
            <a:noAutofit/>
          </a:bodyPr>
          <a:lstStyle>
            <a:lvl1pPr algn="ctr">
              <a:lnSpc>
                <a:spcPts val="700"/>
              </a:lnSpc>
              <a:spcBef>
                <a:spcPts val="0"/>
              </a:spcBef>
              <a:defRPr sz="1100" baseline="0"/>
            </a:lvl1pPr>
          </a:lstStyle>
          <a:p>
            <a:pPr lvl="0"/>
            <a:r>
              <a:rPr lang="en-US" dirty="0" smtClean="0"/>
              <a:t>Item 3</a:t>
            </a:r>
            <a:endParaRPr lang="en-US" dirty="0"/>
          </a:p>
        </p:txBody>
      </p:sp>
      <p:sp>
        <p:nvSpPr>
          <p:cNvPr id="25" name="Text Placeholder 21"/>
          <p:cNvSpPr>
            <a:spLocks noGrp="1"/>
          </p:cNvSpPr>
          <p:nvPr>
            <p:ph type="body" sz="quarter" idx="18" hasCustomPrompt="1"/>
          </p:nvPr>
        </p:nvSpPr>
        <p:spPr>
          <a:xfrm>
            <a:off x="4694907" y="1032008"/>
            <a:ext cx="1394596" cy="402891"/>
          </a:xfrm>
          <a:ln>
            <a:solidFill>
              <a:schemeClr val="accent6">
                <a:lumMod val="40000"/>
                <a:lumOff val="60000"/>
              </a:schemeClr>
            </a:solidFill>
          </a:ln>
        </p:spPr>
        <p:txBody>
          <a:bodyPr lIns="0" tIns="36576" rIns="0" bIns="0" anchor="ctr" anchorCtr="1">
            <a:noAutofit/>
          </a:bodyPr>
          <a:lstStyle>
            <a:lvl1pPr algn="ctr">
              <a:lnSpc>
                <a:spcPts val="700"/>
              </a:lnSpc>
              <a:spcBef>
                <a:spcPts val="0"/>
              </a:spcBef>
              <a:defRPr sz="1100" baseline="0"/>
            </a:lvl1pPr>
          </a:lstStyle>
          <a:p>
            <a:pPr lvl="0"/>
            <a:r>
              <a:rPr lang="en-US" dirty="0" smtClean="0"/>
              <a:t>Item 4</a:t>
            </a:r>
            <a:endParaRPr lang="en-US" dirty="0"/>
          </a:p>
        </p:txBody>
      </p:sp>
      <p:sp>
        <p:nvSpPr>
          <p:cNvPr id="26" name="Text Placeholder 21"/>
          <p:cNvSpPr>
            <a:spLocks noGrp="1"/>
          </p:cNvSpPr>
          <p:nvPr>
            <p:ph type="body" sz="quarter" idx="19" hasCustomPrompt="1"/>
          </p:nvPr>
        </p:nvSpPr>
        <p:spPr>
          <a:xfrm>
            <a:off x="6170771" y="1032008"/>
            <a:ext cx="1394596" cy="402891"/>
          </a:xfrm>
          <a:ln>
            <a:solidFill>
              <a:schemeClr val="accent6">
                <a:lumMod val="40000"/>
                <a:lumOff val="60000"/>
              </a:schemeClr>
            </a:solidFill>
          </a:ln>
        </p:spPr>
        <p:txBody>
          <a:bodyPr lIns="0" tIns="36576" rIns="0" bIns="0" anchor="ctr" anchorCtr="1">
            <a:noAutofit/>
          </a:bodyPr>
          <a:lstStyle>
            <a:lvl1pPr algn="ctr">
              <a:lnSpc>
                <a:spcPts val="700"/>
              </a:lnSpc>
              <a:spcBef>
                <a:spcPts val="0"/>
              </a:spcBef>
              <a:defRPr sz="1100" baseline="0"/>
            </a:lvl1pPr>
          </a:lstStyle>
          <a:p>
            <a:pPr lvl="0"/>
            <a:r>
              <a:rPr lang="en-US" dirty="0" smtClean="0"/>
              <a:t>Item 5</a:t>
            </a:r>
            <a:endParaRPr lang="en-US" dirty="0"/>
          </a:p>
        </p:txBody>
      </p:sp>
      <p:sp>
        <p:nvSpPr>
          <p:cNvPr id="13" name="Content Placeholder 2"/>
          <p:cNvSpPr>
            <a:spLocks noGrp="1"/>
          </p:cNvSpPr>
          <p:nvPr>
            <p:ph idx="1"/>
          </p:nvPr>
        </p:nvSpPr>
        <p:spPr>
          <a:xfrm>
            <a:off x="267313" y="1696284"/>
            <a:ext cx="8581720" cy="4281001"/>
          </a:xfrm>
        </p:spPr>
        <p:txBody>
          <a:bodyPr>
            <a:noAutofit/>
          </a:bodyPr>
          <a:lstStyle>
            <a:lvl1pPr>
              <a:lnSpc>
                <a:spcPct val="140000"/>
              </a:lnSpc>
              <a:defRPr sz="2200"/>
            </a:lvl1pPr>
            <a:lvl2pPr>
              <a:lnSpc>
                <a:spcPct val="140000"/>
              </a:lnSpc>
              <a:defRPr sz="2200"/>
            </a:lvl2pPr>
            <a:lvl3pPr>
              <a:lnSpc>
                <a:spcPct val="140000"/>
              </a:lnSpc>
              <a:defRPr sz="2200"/>
            </a:lvl3pPr>
            <a:lvl4pPr>
              <a:lnSpc>
                <a:spcPct val="140000"/>
              </a:lnSpc>
              <a:defRPr sz="2200"/>
            </a:lvl4pPr>
            <a:lvl5pPr>
              <a:lnSpc>
                <a:spcPct val="140000"/>
              </a:lnSpc>
              <a:defRPr sz="2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Footer Placeholder 11"/>
          <p:cNvSpPr>
            <a:spLocks noGrp="1"/>
          </p:cNvSpPr>
          <p:nvPr>
            <p:ph type="ftr" sz="quarter" idx="3"/>
          </p:nvPr>
        </p:nvSpPr>
        <p:spPr>
          <a:xfrm>
            <a:off x="1320266" y="6527425"/>
            <a:ext cx="3086100" cy="144491"/>
          </a:xfrm>
          <a:prstGeom prst="rect">
            <a:avLst/>
          </a:prstGeom>
        </p:spPr>
        <p:txBody>
          <a:bodyPr vert="horz" lIns="68580" tIns="34290" rIns="68580" bIns="34290" rtlCol="0" anchor="ctr"/>
          <a:lstStyle>
            <a:lvl1pPr algn="l">
              <a:defRPr sz="600">
                <a:solidFill>
                  <a:schemeClr val="accent3"/>
                </a:solidFill>
              </a:defRPr>
            </a:lvl1pPr>
          </a:lstStyle>
          <a:p>
            <a:pPr defTabSz="685800" fontAlgn="auto">
              <a:spcBef>
                <a:spcPts val="0"/>
              </a:spcBef>
              <a:spcAft>
                <a:spcPts val="0"/>
              </a:spcAft>
            </a:pPr>
            <a:r>
              <a:rPr lang="en-US" dirty="0" smtClean="0">
                <a:solidFill>
                  <a:srgbClr val="0061A0"/>
                </a:solidFill>
                <a:latin typeface="Arial"/>
              </a:rPr>
              <a:t>To edit go to: Insert &gt; Header and Footer</a:t>
            </a:r>
            <a:endParaRPr lang="en-US" dirty="0">
              <a:solidFill>
                <a:srgbClr val="0061A0"/>
              </a:solidFill>
              <a:latin typeface="Arial"/>
            </a:endParaRPr>
          </a:p>
        </p:txBody>
      </p:sp>
    </p:spTree>
    <p:extLst>
      <p:ext uri="{BB962C8B-B14F-4D97-AF65-F5344CB8AC3E}">
        <p14:creationId xmlns:p14="http://schemas.microsoft.com/office/powerpoint/2010/main" val="36962533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988716293"/>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2 Columns ">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69156" y="1452245"/>
            <a:ext cx="3886200" cy="4351339"/>
          </a:xfrm>
        </p:spPr>
        <p:txBody>
          <a:bodyPr>
            <a:normAutofit/>
          </a:bodyPr>
          <a:lstStyle>
            <a:lvl1pPr>
              <a:defRPr sz="2000"/>
            </a:lvl1pPr>
            <a:lvl2pPr>
              <a:defRPr sz="2000"/>
            </a:lvl2pPr>
            <a:lvl3pPr>
              <a:defRPr sz="20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269656" y="1452245"/>
            <a:ext cx="3886200" cy="4351339"/>
          </a:xfrm>
        </p:spPr>
        <p:txBody>
          <a:bodyPr>
            <a:normAutofit/>
          </a:bodyPr>
          <a:lstStyle>
            <a:lvl1pPr>
              <a:defRPr sz="2000"/>
            </a:lvl1pPr>
            <a:lvl2pPr>
              <a:defRPr sz="2000"/>
            </a:lvl2pPr>
            <a:lvl3pPr>
              <a:defRPr sz="20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3A5D2E96-09D4-684C-BDED-6024B7F4284C}" type="slidenum">
              <a:rPr lang="en-US" smtClean="0">
                <a:solidFill>
                  <a:srgbClr val="000000">
                    <a:tint val="75000"/>
                  </a:srgbClr>
                </a:solidFill>
              </a:rPr>
              <a:pPr/>
              <a:t>‹#›</a:t>
            </a:fld>
            <a:endParaRPr lang="en-US" dirty="0">
              <a:solidFill>
                <a:srgbClr val="000000">
                  <a:tint val="75000"/>
                </a:srgbClr>
              </a:solidFill>
            </a:endParaRPr>
          </a:p>
        </p:txBody>
      </p:sp>
      <p:sp>
        <p:nvSpPr>
          <p:cNvPr id="10" name="Title 1"/>
          <p:cNvSpPr>
            <a:spLocks noGrp="1"/>
          </p:cNvSpPr>
          <p:nvPr>
            <p:ph type="title"/>
          </p:nvPr>
        </p:nvSpPr>
        <p:spPr>
          <a:xfrm>
            <a:off x="269158" y="204829"/>
            <a:ext cx="6944443" cy="657953"/>
          </a:xfrm>
        </p:spPr>
        <p:txBody>
          <a:bodyPr anchor="t">
            <a:noAutofit/>
          </a:bodyPr>
          <a:lstStyle/>
          <a:p>
            <a:r>
              <a:rPr lang="en-US" smtClean="0"/>
              <a:t>Click to edit Master title style</a:t>
            </a:r>
            <a:endParaRPr lang="en-US" dirty="0"/>
          </a:p>
        </p:txBody>
      </p:sp>
      <p:sp>
        <p:nvSpPr>
          <p:cNvPr id="12" name="Footer Placeholder 11"/>
          <p:cNvSpPr>
            <a:spLocks noGrp="1"/>
          </p:cNvSpPr>
          <p:nvPr>
            <p:ph type="ftr" sz="quarter" idx="3"/>
          </p:nvPr>
        </p:nvSpPr>
        <p:spPr>
          <a:xfrm>
            <a:off x="1320266" y="6527425"/>
            <a:ext cx="3086100" cy="144491"/>
          </a:xfrm>
          <a:prstGeom prst="rect">
            <a:avLst/>
          </a:prstGeom>
        </p:spPr>
        <p:txBody>
          <a:bodyPr vert="horz" lIns="68580" tIns="34290" rIns="68580" bIns="34290" rtlCol="0" anchor="ctr"/>
          <a:lstStyle>
            <a:lvl1pPr algn="l">
              <a:defRPr sz="600">
                <a:solidFill>
                  <a:schemeClr val="accent3"/>
                </a:solidFill>
              </a:defRPr>
            </a:lvl1pPr>
          </a:lstStyle>
          <a:p>
            <a:pPr defTabSz="685800" fontAlgn="auto">
              <a:spcBef>
                <a:spcPts val="0"/>
              </a:spcBef>
              <a:spcAft>
                <a:spcPts val="0"/>
              </a:spcAft>
            </a:pPr>
            <a:r>
              <a:rPr lang="en-US" dirty="0" smtClean="0">
                <a:solidFill>
                  <a:srgbClr val="0061A0"/>
                </a:solidFill>
                <a:latin typeface="Arial"/>
              </a:rPr>
              <a:t>To edit go to: Insert &gt; Header and Footer</a:t>
            </a:r>
            <a:endParaRPr lang="en-US" dirty="0">
              <a:solidFill>
                <a:srgbClr val="0061A0"/>
              </a:solidFill>
              <a:latin typeface="Arial"/>
            </a:endParaRPr>
          </a:p>
        </p:txBody>
      </p:sp>
    </p:spTree>
    <p:extLst>
      <p:ext uri="{BB962C8B-B14F-4D97-AF65-F5344CB8AC3E}">
        <p14:creationId xmlns:p14="http://schemas.microsoft.com/office/powerpoint/2010/main" val="3289557638"/>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3 Columns">
    <p:spTree>
      <p:nvGrpSpPr>
        <p:cNvPr id="1" name=""/>
        <p:cNvGrpSpPr/>
        <p:nvPr/>
      </p:nvGrpSpPr>
      <p:grpSpPr>
        <a:xfrm>
          <a:off x="0" y="0"/>
          <a:ext cx="0" cy="0"/>
          <a:chOff x="0" y="0"/>
          <a:chExt cx="0" cy="0"/>
        </a:xfrm>
      </p:grpSpPr>
      <p:sp>
        <p:nvSpPr>
          <p:cNvPr id="3" name="Content Placeholder 2"/>
          <p:cNvSpPr>
            <a:spLocks noGrp="1"/>
          </p:cNvSpPr>
          <p:nvPr>
            <p:ph idx="1"/>
          </p:nvPr>
        </p:nvSpPr>
        <p:spPr>
          <a:xfrm>
            <a:off x="269158" y="1845870"/>
            <a:ext cx="2530509" cy="643330"/>
          </a:xfrm>
        </p:spPr>
        <p:txBody>
          <a:bodyPr tIns="0" bIns="0">
            <a:noAutofit/>
          </a:bodyPr>
          <a:lstStyle>
            <a:lvl1pPr>
              <a:lnSpc>
                <a:spcPct val="100000"/>
              </a:lnSpc>
              <a:spcBef>
                <a:spcPts val="0"/>
              </a:spcBef>
              <a:defRPr sz="2000" b="1"/>
            </a:lvl1pPr>
          </a:lstStyle>
          <a:p>
            <a:pPr lvl="0"/>
            <a:r>
              <a:rPr lang="en-US" dirty="0" smtClean="0"/>
              <a:t>Click to edit Master text styles</a:t>
            </a:r>
          </a:p>
        </p:txBody>
      </p:sp>
      <p:sp>
        <p:nvSpPr>
          <p:cNvPr id="6" name="Slide Number Placeholder 5"/>
          <p:cNvSpPr>
            <a:spLocks noGrp="1"/>
          </p:cNvSpPr>
          <p:nvPr>
            <p:ph type="sldNum" sz="quarter" idx="12"/>
          </p:nvPr>
        </p:nvSpPr>
        <p:spPr/>
        <p:txBody>
          <a:bodyPr/>
          <a:lstStyle>
            <a:lvl1pPr>
              <a:defRPr>
                <a:solidFill>
                  <a:schemeClr val="accent6"/>
                </a:solidFill>
              </a:defRPr>
            </a:lvl1pPr>
          </a:lstStyle>
          <a:p>
            <a:fld id="{3A5D2E96-09D4-684C-BDED-6024B7F4284C}" type="slidenum">
              <a:rPr lang="en-US" smtClean="0">
                <a:solidFill>
                  <a:srgbClr val="75787B"/>
                </a:solidFill>
              </a:rPr>
              <a:pPr/>
              <a:t>‹#›</a:t>
            </a:fld>
            <a:endParaRPr lang="en-US" dirty="0">
              <a:solidFill>
                <a:srgbClr val="75787B"/>
              </a:solidFill>
            </a:endParaRPr>
          </a:p>
        </p:txBody>
      </p:sp>
      <p:sp>
        <p:nvSpPr>
          <p:cNvPr id="17" name="Content Placeholder 2"/>
          <p:cNvSpPr>
            <a:spLocks noGrp="1"/>
          </p:cNvSpPr>
          <p:nvPr>
            <p:ph idx="16"/>
          </p:nvPr>
        </p:nvSpPr>
        <p:spPr>
          <a:xfrm>
            <a:off x="3145122" y="1845870"/>
            <a:ext cx="2530509" cy="643330"/>
          </a:xfrm>
        </p:spPr>
        <p:txBody>
          <a:bodyPr tIns="0" bIns="0">
            <a:noAutofit/>
          </a:bodyPr>
          <a:lstStyle>
            <a:lvl1pPr>
              <a:lnSpc>
                <a:spcPct val="100000"/>
              </a:lnSpc>
              <a:spcBef>
                <a:spcPts val="0"/>
              </a:spcBef>
              <a:defRPr sz="2000" b="1"/>
            </a:lvl1pPr>
          </a:lstStyle>
          <a:p>
            <a:pPr lvl="0"/>
            <a:r>
              <a:rPr lang="en-US" dirty="0" smtClean="0"/>
              <a:t>Click to edit Master text styles</a:t>
            </a:r>
          </a:p>
        </p:txBody>
      </p:sp>
      <p:sp>
        <p:nvSpPr>
          <p:cNvPr id="19" name="Content Placeholder 2"/>
          <p:cNvSpPr>
            <a:spLocks noGrp="1"/>
          </p:cNvSpPr>
          <p:nvPr>
            <p:ph idx="18"/>
          </p:nvPr>
        </p:nvSpPr>
        <p:spPr>
          <a:xfrm>
            <a:off x="6005729" y="1845870"/>
            <a:ext cx="2530509" cy="643330"/>
          </a:xfrm>
        </p:spPr>
        <p:txBody>
          <a:bodyPr tIns="0" bIns="0">
            <a:noAutofit/>
          </a:bodyPr>
          <a:lstStyle>
            <a:lvl1pPr>
              <a:lnSpc>
                <a:spcPct val="100000"/>
              </a:lnSpc>
              <a:spcBef>
                <a:spcPts val="0"/>
              </a:spcBef>
              <a:defRPr sz="2000" b="1"/>
            </a:lvl1pPr>
          </a:lstStyle>
          <a:p>
            <a:pPr lvl="0"/>
            <a:r>
              <a:rPr lang="en-US" dirty="0" smtClean="0"/>
              <a:t>Click to edit Master text styles</a:t>
            </a:r>
          </a:p>
        </p:txBody>
      </p:sp>
      <p:sp>
        <p:nvSpPr>
          <p:cNvPr id="14" name="Title 1"/>
          <p:cNvSpPr>
            <a:spLocks noGrp="1"/>
          </p:cNvSpPr>
          <p:nvPr>
            <p:ph type="title"/>
          </p:nvPr>
        </p:nvSpPr>
        <p:spPr>
          <a:xfrm>
            <a:off x="269158" y="204829"/>
            <a:ext cx="6944443" cy="657953"/>
          </a:xfrm>
        </p:spPr>
        <p:txBody>
          <a:bodyPr anchor="t">
            <a:noAutofit/>
          </a:bodyPr>
          <a:lstStyle/>
          <a:p>
            <a:r>
              <a:rPr lang="en-US" smtClean="0"/>
              <a:t>Click to edit Master title style</a:t>
            </a:r>
            <a:endParaRPr lang="en-US" dirty="0"/>
          </a:p>
        </p:txBody>
      </p:sp>
      <p:sp>
        <p:nvSpPr>
          <p:cNvPr id="4" name="Text Placeholder 3"/>
          <p:cNvSpPr>
            <a:spLocks noGrp="1"/>
          </p:cNvSpPr>
          <p:nvPr>
            <p:ph type="body" sz="quarter" idx="21"/>
          </p:nvPr>
        </p:nvSpPr>
        <p:spPr>
          <a:xfrm>
            <a:off x="272009" y="2659247"/>
            <a:ext cx="2531074" cy="3272367"/>
          </a:xfrm>
        </p:spPr>
        <p:txBody>
          <a:bodyPr>
            <a:noAutofit/>
          </a:bodyPr>
          <a:lstStyle>
            <a:lvl1pPr>
              <a:lnSpc>
                <a:spcPts val="2200"/>
              </a:lnSpc>
              <a:defRPr sz="1800"/>
            </a:lvl1pPr>
            <a:lvl2pPr>
              <a:lnSpc>
                <a:spcPts val="2200"/>
              </a:lnSpc>
              <a:defRPr sz="1800"/>
            </a:lvl2pPr>
            <a:lvl3pPr>
              <a:lnSpc>
                <a:spcPts val="2200"/>
              </a:lnSpc>
              <a:defRPr sz="1800"/>
            </a:lvl3pPr>
            <a:lvl4pPr>
              <a:lnSpc>
                <a:spcPts val="2200"/>
              </a:lnSpc>
              <a:defRPr sz="1800"/>
            </a:lvl4pPr>
            <a:lvl5pPr>
              <a:lnSpc>
                <a:spcPts val="2200"/>
              </a:lnSpc>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Text Placeholder 3"/>
          <p:cNvSpPr>
            <a:spLocks noGrp="1"/>
          </p:cNvSpPr>
          <p:nvPr>
            <p:ph type="body" sz="quarter" idx="22"/>
          </p:nvPr>
        </p:nvSpPr>
        <p:spPr>
          <a:xfrm>
            <a:off x="3145733" y="2659247"/>
            <a:ext cx="2531074" cy="3272367"/>
          </a:xfrm>
        </p:spPr>
        <p:txBody>
          <a:bodyPr>
            <a:noAutofit/>
          </a:bodyPr>
          <a:lstStyle>
            <a:lvl1pPr>
              <a:lnSpc>
                <a:spcPts val="2200"/>
              </a:lnSpc>
              <a:defRPr sz="1800"/>
            </a:lvl1pPr>
            <a:lvl2pPr>
              <a:lnSpc>
                <a:spcPts val="2200"/>
              </a:lnSpc>
              <a:defRPr sz="1800"/>
            </a:lvl2pPr>
            <a:lvl3pPr>
              <a:lnSpc>
                <a:spcPts val="2200"/>
              </a:lnSpc>
              <a:defRPr sz="1800"/>
            </a:lvl3pPr>
            <a:lvl4pPr>
              <a:lnSpc>
                <a:spcPts val="2200"/>
              </a:lnSpc>
              <a:defRPr sz="1800"/>
            </a:lvl4pPr>
            <a:lvl5pPr>
              <a:lnSpc>
                <a:spcPts val="2200"/>
              </a:lnSpc>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Text Placeholder 3"/>
          <p:cNvSpPr>
            <a:spLocks noGrp="1"/>
          </p:cNvSpPr>
          <p:nvPr>
            <p:ph type="body" sz="quarter" idx="23"/>
          </p:nvPr>
        </p:nvSpPr>
        <p:spPr>
          <a:xfrm>
            <a:off x="6005163" y="2659247"/>
            <a:ext cx="2531074" cy="3272367"/>
          </a:xfrm>
        </p:spPr>
        <p:txBody>
          <a:bodyPr>
            <a:noAutofit/>
          </a:bodyPr>
          <a:lstStyle>
            <a:lvl1pPr>
              <a:lnSpc>
                <a:spcPts val="2200"/>
              </a:lnSpc>
              <a:defRPr sz="1800"/>
            </a:lvl1pPr>
            <a:lvl2pPr>
              <a:lnSpc>
                <a:spcPts val="2200"/>
              </a:lnSpc>
              <a:defRPr sz="1800"/>
            </a:lvl2pPr>
            <a:lvl3pPr>
              <a:lnSpc>
                <a:spcPts val="2200"/>
              </a:lnSpc>
              <a:defRPr sz="1800"/>
            </a:lvl3pPr>
            <a:lvl4pPr>
              <a:lnSpc>
                <a:spcPts val="2200"/>
              </a:lnSpc>
              <a:defRPr sz="1800"/>
            </a:lvl4pPr>
            <a:lvl5pPr>
              <a:lnSpc>
                <a:spcPts val="2200"/>
              </a:lnSpc>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5" name="Text Placeholder 6"/>
          <p:cNvSpPr>
            <a:spLocks noGrp="1"/>
          </p:cNvSpPr>
          <p:nvPr>
            <p:ph type="body" sz="quarter" idx="24" hasCustomPrompt="1"/>
          </p:nvPr>
        </p:nvSpPr>
        <p:spPr>
          <a:xfrm>
            <a:off x="264849" y="857363"/>
            <a:ext cx="6948752" cy="311037"/>
          </a:xfrm>
        </p:spPr>
        <p:txBody>
          <a:bodyPr lIns="91440" tIns="0" rIns="91440" bIns="0" anchor="b" anchorCtr="0">
            <a:noAutofit/>
          </a:bodyPr>
          <a:lstStyle>
            <a:lvl1pPr>
              <a:defRPr sz="1800">
                <a:solidFill>
                  <a:schemeClr val="accent3"/>
                </a:solidFill>
              </a:defRPr>
            </a:lvl1pPr>
          </a:lstStyle>
          <a:p>
            <a:pPr lvl="0"/>
            <a:r>
              <a:rPr lang="en-US" dirty="0" smtClean="0"/>
              <a:t>Subtitle text style</a:t>
            </a:r>
            <a:endParaRPr lang="en-US" dirty="0"/>
          </a:p>
        </p:txBody>
      </p:sp>
      <p:sp>
        <p:nvSpPr>
          <p:cNvPr id="20" name="Footer Placeholder 11"/>
          <p:cNvSpPr>
            <a:spLocks noGrp="1"/>
          </p:cNvSpPr>
          <p:nvPr>
            <p:ph type="ftr" sz="quarter" idx="3"/>
          </p:nvPr>
        </p:nvSpPr>
        <p:spPr>
          <a:xfrm>
            <a:off x="1320266" y="6527425"/>
            <a:ext cx="3086100" cy="144491"/>
          </a:xfrm>
          <a:prstGeom prst="rect">
            <a:avLst/>
          </a:prstGeom>
        </p:spPr>
        <p:txBody>
          <a:bodyPr vert="horz" lIns="68580" tIns="34290" rIns="68580" bIns="34290" rtlCol="0" anchor="ctr"/>
          <a:lstStyle>
            <a:lvl1pPr algn="l">
              <a:defRPr sz="600">
                <a:solidFill>
                  <a:schemeClr val="accent3"/>
                </a:solidFill>
              </a:defRPr>
            </a:lvl1pPr>
          </a:lstStyle>
          <a:p>
            <a:pPr defTabSz="685800" fontAlgn="auto">
              <a:spcBef>
                <a:spcPts val="0"/>
              </a:spcBef>
              <a:spcAft>
                <a:spcPts val="0"/>
              </a:spcAft>
            </a:pPr>
            <a:r>
              <a:rPr lang="en-US" dirty="0" smtClean="0">
                <a:solidFill>
                  <a:srgbClr val="0061A0"/>
                </a:solidFill>
                <a:latin typeface="Arial"/>
              </a:rPr>
              <a:t>To edit go to: Insert &gt; Header and Footer</a:t>
            </a:r>
            <a:endParaRPr lang="en-US" dirty="0">
              <a:solidFill>
                <a:srgbClr val="0061A0"/>
              </a:solidFill>
              <a:latin typeface="Arial"/>
            </a:endParaRPr>
          </a:p>
        </p:txBody>
      </p:sp>
    </p:spTree>
    <p:extLst>
      <p:ext uri="{BB962C8B-B14F-4D97-AF65-F5344CB8AC3E}">
        <p14:creationId xmlns:p14="http://schemas.microsoft.com/office/powerpoint/2010/main" val="1077144707"/>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3 Rows">
    <p:spTree>
      <p:nvGrpSpPr>
        <p:cNvPr id="1" name=""/>
        <p:cNvGrpSpPr/>
        <p:nvPr/>
      </p:nvGrpSpPr>
      <p:grpSpPr>
        <a:xfrm>
          <a:off x="0" y="0"/>
          <a:ext cx="0" cy="0"/>
          <a:chOff x="0" y="0"/>
          <a:chExt cx="0" cy="0"/>
        </a:xfrm>
      </p:grpSpPr>
      <p:sp>
        <p:nvSpPr>
          <p:cNvPr id="2" name="Title 1"/>
          <p:cNvSpPr>
            <a:spLocks noGrp="1"/>
          </p:cNvSpPr>
          <p:nvPr>
            <p:ph type="title"/>
          </p:nvPr>
        </p:nvSpPr>
        <p:spPr>
          <a:xfrm>
            <a:off x="269158" y="204829"/>
            <a:ext cx="6944443" cy="657953"/>
          </a:xfrm>
        </p:spPr>
        <p:txBody>
          <a:bodyPr anchor="t">
            <a:noAutofit/>
          </a:bodyPr>
          <a:lstStyle/>
          <a:p>
            <a:r>
              <a:rPr lang="en-US" smtClean="0"/>
              <a:t>Click to edit Master title style</a:t>
            </a:r>
            <a:endParaRPr lang="en-US" dirty="0"/>
          </a:p>
        </p:txBody>
      </p:sp>
      <p:sp>
        <p:nvSpPr>
          <p:cNvPr id="6" name="Slide Number Placeholder 5"/>
          <p:cNvSpPr>
            <a:spLocks noGrp="1"/>
          </p:cNvSpPr>
          <p:nvPr>
            <p:ph type="sldNum" sz="quarter" idx="12"/>
          </p:nvPr>
        </p:nvSpPr>
        <p:spPr/>
        <p:txBody>
          <a:bodyPr/>
          <a:lstStyle>
            <a:lvl1pPr>
              <a:defRPr>
                <a:solidFill>
                  <a:schemeClr val="accent6"/>
                </a:solidFill>
              </a:defRPr>
            </a:lvl1pPr>
          </a:lstStyle>
          <a:p>
            <a:fld id="{3A5D2E96-09D4-684C-BDED-6024B7F4284C}" type="slidenum">
              <a:rPr lang="en-US" smtClean="0">
                <a:solidFill>
                  <a:srgbClr val="75787B"/>
                </a:solidFill>
              </a:rPr>
              <a:pPr/>
              <a:t>‹#›</a:t>
            </a:fld>
            <a:endParaRPr lang="en-US" dirty="0">
              <a:solidFill>
                <a:srgbClr val="75787B"/>
              </a:solidFill>
            </a:endParaRPr>
          </a:p>
        </p:txBody>
      </p:sp>
      <p:sp>
        <p:nvSpPr>
          <p:cNvPr id="17" name="Text Placeholder 6"/>
          <p:cNvSpPr>
            <a:spLocks noGrp="1"/>
          </p:cNvSpPr>
          <p:nvPr>
            <p:ph type="body" sz="quarter" idx="13" hasCustomPrompt="1"/>
          </p:nvPr>
        </p:nvSpPr>
        <p:spPr>
          <a:xfrm>
            <a:off x="264849" y="857363"/>
            <a:ext cx="6948752" cy="311037"/>
          </a:xfrm>
        </p:spPr>
        <p:txBody>
          <a:bodyPr lIns="91440" tIns="0" rIns="91440" bIns="0" anchor="b" anchorCtr="0">
            <a:noAutofit/>
          </a:bodyPr>
          <a:lstStyle>
            <a:lvl1pPr>
              <a:defRPr sz="1800">
                <a:solidFill>
                  <a:schemeClr val="accent3"/>
                </a:solidFill>
              </a:defRPr>
            </a:lvl1pPr>
          </a:lstStyle>
          <a:p>
            <a:pPr lvl="0"/>
            <a:r>
              <a:rPr lang="en-US" dirty="0" smtClean="0"/>
              <a:t>Subtitle text style</a:t>
            </a:r>
            <a:endParaRPr lang="en-US" dirty="0"/>
          </a:p>
        </p:txBody>
      </p:sp>
      <p:sp>
        <p:nvSpPr>
          <p:cNvPr id="18" name="Footer Placeholder 11"/>
          <p:cNvSpPr>
            <a:spLocks noGrp="1"/>
          </p:cNvSpPr>
          <p:nvPr>
            <p:ph type="ftr" sz="quarter" idx="3"/>
          </p:nvPr>
        </p:nvSpPr>
        <p:spPr>
          <a:xfrm>
            <a:off x="1320266" y="6527425"/>
            <a:ext cx="3086100" cy="144491"/>
          </a:xfrm>
          <a:prstGeom prst="rect">
            <a:avLst/>
          </a:prstGeom>
        </p:spPr>
        <p:txBody>
          <a:bodyPr vert="horz" lIns="68580" tIns="34290" rIns="68580" bIns="34290" rtlCol="0" anchor="ctr"/>
          <a:lstStyle>
            <a:lvl1pPr algn="l">
              <a:defRPr sz="600">
                <a:solidFill>
                  <a:schemeClr val="accent3"/>
                </a:solidFill>
              </a:defRPr>
            </a:lvl1pPr>
          </a:lstStyle>
          <a:p>
            <a:pPr defTabSz="685800" fontAlgn="auto">
              <a:spcBef>
                <a:spcPts val="0"/>
              </a:spcBef>
              <a:spcAft>
                <a:spcPts val="0"/>
              </a:spcAft>
            </a:pPr>
            <a:r>
              <a:rPr lang="en-US" dirty="0" smtClean="0">
                <a:solidFill>
                  <a:srgbClr val="0061A0"/>
                </a:solidFill>
                <a:latin typeface="Arial"/>
              </a:rPr>
              <a:t>To edit go to: Insert &gt; Header and Footer</a:t>
            </a:r>
            <a:endParaRPr lang="en-US" dirty="0">
              <a:solidFill>
                <a:srgbClr val="0061A0"/>
              </a:solidFill>
              <a:latin typeface="Arial"/>
            </a:endParaRPr>
          </a:p>
        </p:txBody>
      </p:sp>
      <p:sp>
        <p:nvSpPr>
          <p:cNvPr id="14" name="Content Placeholder 2"/>
          <p:cNvSpPr>
            <a:spLocks noGrp="1"/>
          </p:cNvSpPr>
          <p:nvPr>
            <p:ph idx="1"/>
          </p:nvPr>
        </p:nvSpPr>
        <p:spPr>
          <a:xfrm>
            <a:off x="267313" y="1920547"/>
            <a:ext cx="2692561" cy="575214"/>
          </a:xfrm>
        </p:spPr>
        <p:txBody>
          <a:bodyPr tIns="0" bIns="0" anchor="t">
            <a:noAutofit/>
          </a:bodyPr>
          <a:lstStyle>
            <a:lvl1pPr algn="l">
              <a:lnSpc>
                <a:spcPct val="100000"/>
              </a:lnSpc>
              <a:defRPr sz="2000" b="1">
                <a:solidFill>
                  <a:schemeClr val="accent2"/>
                </a:solidFill>
              </a:defRPr>
            </a:lvl1pPr>
          </a:lstStyle>
          <a:p>
            <a:pPr lvl="0"/>
            <a:r>
              <a:rPr lang="en-US" dirty="0" smtClean="0"/>
              <a:t>Click to edit Master text styles</a:t>
            </a:r>
          </a:p>
        </p:txBody>
      </p:sp>
      <p:sp>
        <p:nvSpPr>
          <p:cNvPr id="16" name="Content Placeholder 2"/>
          <p:cNvSpPr>
            <a:spLocks noGrp="1"/>
          </p:cNvSpPr>
          <p:nvPr>
            <p:ph idx="15"/>
          </p:nvPr>
        </p:nvSpPr>
        <p:spPr>
          <a:xfrm>
            <a:off x="267313" y="3181447"/>
            <a:ext cx="2692561" cy="575214"/>
          </a:xfrm>
        </p:spPr>
        <p:txBody>
          <a:bodyPr tIns="0" bIns="0" anchor="t">
            <a:noAutofit/>
          </a:bodyPr>
          <a:lstStyle>
            <a:lvl1pPr algn="l">
              <a:lnSpc>
                <a:spcPct val="100000"/>
              </a:lnSpc>
              <a:defRPr sz="2000" b="1">
                <a:solidFill>
                  <a:schemeClr val="accent2"/>
                </a:solidFill>
              </a:defRPr>
            </a:lvl1pPr>
          </a:lstStyle>
          <a:p>
            <a:pPr lvl="0"/>
            <a:r>
              <a:rPr lang="en-US" dirty="0" smtClean="0"/>
              <a:t>Click to edit Master text styles</a:t>
            </a:r>
          </a:p>
        </p:txBody>
      </p:sp>
      <p:sp>
        <p:nvSpPr>
          <p:cNvPr id="19" name="Content Placeholder 2"/>
          <p:cNvSpPr>
            <a:spLocks noGrp="1"/>
          </p:cNvSpPr>
          <p:nvPr>
            <p:ph idx="16"/>
          </p:nvPr>
        </p:nvSpPr>
        <p:spPr>
          <a:xfrm>
            <a:off x="267313" y="4466711"/>
            <a:ext cx="2692561" cy="575214"/>
          </a:xfrm>
        </p:spPr>
        <p:txBody>
          <a:bodyPr tIns="0" bIns="0" anchor="t">
            <a:noAutofit/>
          </a:bodyPr>
          <a:lstStyle>
            <a:lvl1pPr algn="l">
              <a:lnSpc>
                <a:spcPct val="100000"/>
              </a:lnSpc>
              <a:defRPr sz="2000" b="1">
                <a:solidFill>
                  <a:schemeClr val="accent2"/>
                </a:solidFill>
              </a:defRPr>
            </a:lvl1pPr>
          </a:lstStyle>
          <a:p>
            <a:pPr lvl="0"/>
            <a:r>
              <a:rPr lang="en-US" dirty="0" smtClean="0"/>
              <a:t>Click to edit Master text styles</a:t>
            </a:r>
          </a:p>
        </p:txBody>
      </p:sp>
      <p:sp>
        <p:nvSpPr>
          <p:cNvPr id="20" name="Content Placeholder 2"/>
          <p:cNvSpPr>
            <a:spLocks noGrp="1"/>
          </p:cNvSpPr>
          <p:nvPr>
            <p:ph sz="half" idx="17"/>
          </p:nvPr>
        </p:nvSpPr>
        <p:spPr>
          <a:xfrm>
            <a:off x="3067601" y="1857045"/>
            <a:ext cx="5441601" cy="862965"/>
          </a:xfrm>
        </p:spPr>
        <p:txBody>
          <a:bodyPr tIns="0" bIns="0" anchor="t" anchorCtr="0">
            <a:normAutofit/>
          </a:bodyPr>
          <a:lstStyle>
            <a:lvl1pPr>
              <a:defRPr sz="1800"/>
            </a:lvl1pPr>
          </a:lstStyle>
          <a:p>
            <a:pPr lvl="0"/>
            <a:r>
              <a:rPr lang="en-US" dirty="0" smtClean="0"/>
              <a:t>Click to edit Master text styles</a:t>
            </a:r>
          </a:p>
        </p:txBody>
      </p:sp>
      <p:sp>
        <p:nvSpPr>
          <p:cNvPr id="21" name="Content Placeholder 2"/>
          <p:cNvSpPr>
            <a:spLocks noGrp="1"/>
          </p:cNvSpPr>
          <p:nvPr>
            <p:ph sz="half" idx="18"/>
          </p:nvPr>
        </p:nvSpPr>
        <p:spPr>
          <a:xfrm>
            <a:off x="3067601" y="3125663"/>
            <a:ext cx="5441601" cy="879612"/>
          </a:xfrm>
        </p:spPr>
        <p:txBody>
          <a:bodyPr tIns="0" bIns="0" anchor="t" anchorCtr="0">
            <a:normAutofit/>
          </a:bodyPr>
          <a:lstStyle>
            <a:lvl1pPr>
              <a:defRPr sz="1800"/>
            </a:lvl1pPr>
          </a:lstStyle>
          <a:p>
            <a:pPr lvl="0"/>
            <a:r>
              <a:rPr lang="en-US" dirty="0" smtClean="0"/>
              <a:t>Click to edit Master text styles</a:t>
            </a:r>
          </a:p>
        </p:txBody>
      </p:sp>
      <p:sp>
        <p:nvSpPr>
          <p:cNvPr id="22" name="Content Placeholder 2"/>
          <p:cNvSpPr>
            <a:spLocks noGrp="1"/>
          </p:cNvSpPr>
          <p:nvPr>
            <p:ph sz="half" idx="19"/>
          </p:nvPr>
        </p:nvSpPr>
        <p:spPr>
          <a:xfrm>
            <a:off x="3067601" y="4403209"/>
            <a:ext cx="5441601" cy="1045091"/>
          </a:xfrm>
        </p:spPr>
        <p:txBody>
          <a:bodyPr tIns="0" bIns="0" anchor="t" anchorCtr="0">
            <a:normAutofit/>
          </a:bodyPr>
          <a:lstStyle>
            <a:lvl1pPr>
              <a:defRPr sz="1800"/>
            </a:lvl1pPr>
          </a:lstStyle>
          <a:p>
            <a:pPr lvl="0"/>
            <a:r>
              <a:rPr lang="en-US" dirty="0" smtClean="0"/>
              <a:t>Click to edit Master text styles</a:t>
            </a:r>
          </a:p>
        </p:txBody>
      </p:sp>
    </p:spTree>
    <p:extLst>
      <p:ext uri="{BB962C8B-B14F-4D97-AF65-F5344CB8AC3E}">
        <p14:creationId xmlns:p14="http://schemas.microsoft.com/office/powerpoint/2010/main" val="1689606743"/>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4 Rows / Icons">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solidFill>
                  <a:schemeClr val="accent6"/>
                </a:solidFill>
              </a:defRPr>
            </a:lvl1pPr>
          </a:lstStyle>
          <a:p>
            <a:fld id="{3A5D2E96-09D4-684C-BDED-6024B7F4284C}" type="slidenum">
              <a:rPr lang="en-US" smtClean="0">
                <a:solidFill>
                  <a:srgbClr val="75787B"/>
                </a:solidFill>
              </a:rPr>
              <a:pPr/>
              <a:t>‹#›</a:t>
            </a:fld>
            <a:endParaRPr lang="en-US" dirty="0">
              <a:solidFill>
                <a:srgbClr val="75787B"/>
              </a:solidFill>
            </a:endParaRPr>
          </a:p>
        </p:txBody>
      </p:sp>
      <p:sp>
        <p:nvSpPr>
          <p:cNvPr id="8" name="Content Placeholder 2"/>
          <p:cNvSpPr>
            <a:spLocks noGrp="1"/>
          </p:cNvSpPr>
          <p:nvPr>
            <p:ph idx="1"/>
          </p:nvPr>
        </p:nvSpPr>
        <p:spPr>
          <a:xfrm>
            <a:off x="221593" y="4122420"/>
            <a:ext cx="2066864" cy="1479509"/>
          </a:xfrm>
        </p:spPr>
        <p:txBody>
          <a:bodyPr>
            <a:normAutofit/>
          </a:bodyPr>
          <a:lstStyle>
            <a:lvl1pPr algn="ctr">
              <a:lnSpc>
                <a:spcPct val="100000"/>
              </a:lnSpc>
              <a:defRPr sz="1500" b="1"/>
            </a:lvl1pPr>
            <a:lvl2pPr marL="4763" indent="0" algn="ctr">
              <a:lnSpc>
                <a:spcPct val="100000"/>
              </a:lnSpc>
              <a:buNone/>
              <a:defRPr sz="1500"/>
            </a:lvl2pPr>
            <a:lvl3pPr>
              <a:defRPr sz="1500"/>
            </a:lvl3pPr>
            <a:lvl4pPr>
              <a:defRPr sz="1500"/>
            </a:lvl4pPr>
            <a:lvl5pPr>
              <a:defRPr sz="1500"/>
            </a:lvl5pPr>
          </a:lstStyle>
          <a:p>
            <a:pPr lvl="0"/>
            <a:r>
              <a:rPr lang="en-US" dirty="0" smtClean="0"/>
              <a:t>Click to edit Master text styles</a:t>
            </a:r>
          </a:p>
          <a:p>
            <a:pPr lvl="1"/>
            <a:r>
              <a:rPr lang="en-US" dirty="0" smtClean="0"/>
              <a:t>Second level</a:t>
            </a:r>
          </a:p>
        </p:txBody>
      </p:sp>
      <p:sp>
        <p:nvSpPr>
          <p:cNvPr id="12" name="Content Placeholder 2"/>
          <p:cNvSpPr>
            <a:spLocks noGrp="1"/>
          </p:cNvSpPr>
          <p:nvPr>
            <p:ph idx="15"/>
          </p:nvPr>
        </p:nvSpPr>
        <p:spPr>
          <a:xfrm>
            <a:off x="2430841" y="4122420"/>
            <a:ext cx="2066864" cy="1479509"/>
          </a:xfrm>
        </p:spPr>
        <p:txBody>
          <a:bodyPr>
            <a:normAutofit/>
          </a:bodyPr>
          <a:lstStyle>
            <a:lvl1pPr algn="ctr">
              <a:lnSpc>
                <a:spcPct val="100000"/>
              </a:lnSpc>
              <a:defRPr sz="1500" b="1"/>
            </a:lvl1pPr>
            <a:lvl2pPr marL="4763" indent="0" algn="ctr">
              <a:lnSpc>
                <a:spcPct val="100000"/>
              </a:lnSpc>
              <a:buNone/>
              <a:defRPr sz="1500"/>
            </a:lvl2pPr>
            <a:lvl3pPr>
              <a:defRPr sz="1500"/>
            </a:lvl3pPr>
            <a:lvl4pPr>
              <a:defRPr sz="1500"/>
            </a:lvl4pPr>
            <a:lvl5pPr>
              <a:defRPr sz="1500"/>
            </a:lvl5pPr>
          </a:lstStyle>
          <a:p>
            <a:pPr lvl="0"/>
            <a:r>
              <a:rPr lang="en-US" smtClean="0"/>
              <a:t>Click to edit Master text styles</a:t>
            </a:r>
          </a:p>
          <a:p>
            <a:pPr lvl="1"/>
            <a:r>
              <a:rPr lang="en-US" smtClean="0"/>
              <a:t>Second level</a:t>
            </a:r>
          </a:p>
        </p:txBody>
      </p:sp>
      <p:sp>
        <p:nvSpPr>
          <p:cNvPr id="13" name="Content Placeholder 2"/>
          <p:cNvSpPr>
            <a:spLocks noGrp="1"/>
          </p:cNvSpPr>
          <p:nvPr>
            <p:ph idx="16"/>
          </p:nvPr>
        </p:nvSpPr>
        <p:spPr>
          <a:xfrm>
            <a:off x="4640088" y="4122420"/>
            <a:ext cx="2066864" cy="1479509"/>
          </a:xfrm>
        </p:spPr>
        <p:txBody>
          <a:bodyPr>
            <a:normAutofit/>
          </a:bodyPr>
          <a:lstStyle>
            <a:lvl1pPr algn="ctr">
              <a:lnSpc>
                <a:spcPct val="100000"/>
              </a:lnSpc>
              <a:defRPr sz="1500" b="1"/>
            </a:lvl1pPr>
            <a:lvl2pPr marL="4763" indent="0" algn="ctr">
              <a:lnSpc>
                <a:spcPct val="100000"/>
              </a:lnSpc>
              <a:buNone/>
              <a:defRPr sz="1500"/>
            </a:lvl2pPr>
            <a:lvl3pPr>
              <a:defRPr sz="1500"/>
            </a:lvl3pPr>
            <a:lvl4pPr>
              <a:defRPr sz="1500"/>
            </a:lvl4pPr>
            <a:lvl5pPr>
              <a:defRPr sz="1500"/>
            </a:lvl5pPr>
          </a:lstStyle>
          <a:p>
            <a:pPr lvl="0"/>
            <a:r>
              <a:rPr lang="en-US" smtClean="0"/>
              <a:t>Click to edit Master text styles</a:t>
            </a:r>
          </a:p>
          <a:p>
            <a:pPr lvl="1"/>
            <a:r>
              <a:rPr lang="en-US" smtClean="0"/>
              <a:t>Second level</a:t>
            </a:r>
          </a:p>
        </p:txBody>
      </p:sp>
      <p:sp>
        <p:nvSpPr>
          <p:cNvPr id="14" name="Content Placeholder 2"/>
          <p:cNvSpPr>
            <a:spLocks noGrp="1"/>
          </p:cNvSpPr>
          <p:nvPr>
            <p:ph idx="17"/>
          </p:nvPr>
        </p:nvSpPr>
        <p:spPr>
          <a:xfrm>
            <a:off x="6849334" y="4122420"/>
            <a:ext cx="2066864" cy="1479509"/>
          </a:xfrm>
        </p:spPr>
        <p:txBody>
          <a:bodyPr>
            <a:normAutofit/>
          </a:bodyPr>
          <a:lstStyle>
            <a:lvl1pPr algn="ctr">
              <a:lnSpc>
                <a:spcPct val="100000"/>
              </a:lnSpc>
              <a:defRPr sz="1500" b="1"/>
            </a:lvl1pPr>
            <a:lvl2pPr marL="4763" indent="0" algn="ctr">
              <a:lnSpc>
                <a:spcPct val="100000"/>
              </a:lnSpc>
              <a:buNone/>
              <a:defRPr sz="1500"/>
            </a:lvl2pPr>
            <a:lvl3pPr>
              <a:defRPr sz="1500"/>
            </a:lvl3pPr>
            <a:lvl4pPr>
              <a:defRPr sz="1500"/>
            </a:lvl4pPr>
            <a:lvl5pPr>
              <a:defRPr sz="1500"/>
            </a:lvl5pPr>
          </a:lstStyle>
          <a:p>
            <a:pPr lvl="0"/>
            <a:r>
              <a:rPr lang="en-US" smtClean="0"/>
              <a:t>Click to edit Master text styles</a:t>
            </a:r>
          </a:p>
          <a:p>
            <a:pPr lvl="1"/>
            <a:r>
              <a:rPr lang="en-US" smtClean="0"/>
              <a:t>Second level</a:t>
            </a:r>
          </a:p>
        </p:txBody>
      </p:sp>
      <p:sp>
        <p:nvSpPr>
          <p:cNvPr id="16" name="Title 1"/>
          <p:cNvSpPr>
            <a:spLocks noGrp="1"/>
          </p:cNvSpPr>
          <p:nvPr>
            <p:ph type="title" hasCustomPrompt="1"/>
          </p:nvPr>
        </p:nvSpPr>
        <p:spPr>
          <a:xfrm>
            <a:off x="269157" y="206477"/>
            <a:ext cx="6944443" cy="1012723"/>
          </a:xfrm>
        </p:spPr>
        <p:txBody>
          <a:bodyPr anchor="t">
            <a:noAutofit/>
          </a:bodyPr>
          <a:lstStyle/>
          <a:p>
            <a:r>
              <a:rPr lang="en-US" dirty="0" smtClean="0"/>
              <a:t>Click to edit Master title style</a:t>
            </a:r>
            <a:br>
              <a:rPr lang="en-US" dirty="0" smtClean="0"/>
            </a:br>
            <a:r>
              <a:rPr lang="en-US" dirty="0" smtClean="0"/>
              <a:t>Click to edit Master title style</a:t>
            </a:r>
            <a:endParaRPr lang="en-US" dirty="0"/>
          </a:p>
        </p:txBody>
      </p:sp>
      <p:sp>
        <p:nvSpPr>
          <p:cNvPr id="17" name="Text Placeholder 6"/>
          <p:cNvSpPr>
            <a:spLocks noGrp="1"/>
          </p:cNvSpPr>
          <p:nvPr>
            <p:ph type="body" sz="quarter" idx="13" hasCustomPrompt="1"/>
          </p:nvPr>
        </p:nvSpPr>
        <p:spPr>
          <a:xfrm>
            <a:off x="264849" y="1219200"/>
            <a:ext cx="6948752" cy="311037"/>
          </a:xfrm>
        </p:spPr>
        <p:txBody>
          <a:bodyPr lIns="91440" tIns="0" rIns="91440" bIns="0" anchor="b" anchorCtr="0">
            <a:noAutofit/>
          </a:bodyPr>
          <a:lstStyle>
            <a:lvl1pPr>
              <a:defRPr sz="1800">
                <a:solidFill>
                  <a:schemeClr val="accent3"/>
                </a:solidFill>
              </a:defRPr>
            </a:lvl1pPr>
          </a:lstStyle>
          <a:p>
            <a:pPr lvl="0"/>
            <a:r>
              <a:rPr lang="en-US" dirty="0" smtClean="0"/>
              <a:t>Subtitle text style</a:t>
            </a:r>
            <a:endParaRPr lang="en-US" dirty="0"/>
          </a:p>
        </p:txBody>
      </p:sp>
      <p:sp>
        <p:nvSpPr>
          <p:cNvPr id="19" name="Footer Placeholder 11"/>
          <p:cNvSpPr>
            <a:spLocks noGrp="1"/>
          </p:cNvSpPr>
          <p:nvPr>
            <p:ph type="ftr" sz="quarter" idx="3"/>
          </p:nvPr>
        </p:nvSpPr>
        <p:spPr>
          <a:xfrm>
            <a:off x="1320266" y="6527425"/>
            <a:ext cx="3086100" cy="144491"/>
          </a:xfrm>
          <a:prstGeom prst="rect">
            <a:avLst/>
          </a:prstGeom>
        </p:spPr>
        <p:txBody>
          <a:bodyPr vert="horz" lIns="68580" tIns="34290" rIns="68580" bIns="34290" rtlCol="0" anchor="ctr"/>
          <a:lstStyle>
            <a:lvl1pPr algn="l">
              <a:defRPr sz="600">
                <a:solidFill>
                  <a:schemeClr val="accent3"/>
                </a:solidFill>
              </a:defRPr>
            </a:lvl1pPr>
          </a:lstStyle>
          <a:p>
            <a:pPr defTabSz="685800" fontAlgn="auto">
              <a:spcBef>
                <a:spcPts val="0"/>
              </a:spcBef>
              <a:spcAft>
                <a:spcPts val="0"/>
              </a:spcAft>
            </a:pPr>
            <a:r>
              <a:rPr lang="en-US" dirty="0" smtClean="0">
                <a:solidFill>
                  <a:srgbClr val="0061A0"/>
                </a:solidFill>
                <a:latin typeface="Arial"/>
              </a:rPr>
              <a:t>To edit go to: Insert &gt; Header and Footer</a:t>
            </a:r>
            <a:endParaRPr lang="en-US" dirty="0">
              <a:solidFill>
                <a:srgbClr val="0061A0"/>
              </a:solidFill>
              <a:latin typeface="Arial"/>
            </a:endParaRPr>
          </a:p>
        </p:txBody>
      </p:sp>
    </p:spTree>
    <p:extLst>
      <p:ext uri="{BB962C8B-B14F-4D97-AF65-F5344CB8AC3E}">
        <p14:creationId xmlns:p14="http://schemas.microsoft.com/office/powerpoint/2010/main" val="852698834"/>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A5D2E96-09D4-684C-BDED-6024B7F4284C}" type="slidenum">
              <a:rPr lang="en-US" smtClean="0">
                <a:solidFill>
                  <a:srgbClr val="000000">
                    <a:tint val="75000"/>
                  </a:srgbClr>
                </a:solidFill>
              </a:rPr>
              <a:pPr/>
              <a:t>‹#›</a:t>
            </a:fld>
            <a:endParaRPr lang="en-US" dirty="0">
              <a:solidFill>
                <a:srgbClr val="000000">
                  <a:tint val="75000"/>
                </a:srgbClr>
              </a:solidFill>
            </a:endParaRPr>
          </a:p>
        </p:txBody>
      </p:sp>
    </p:spTree>
    <p:extLst>
      <p:ext uri="{BB962C8B-B14F-4D97-AF65-F5344CB8AC3E}">
        <p14:creationId xmlns:p14="http://schemas.microsoft.com/office/powerpoint/2010/main" val="1697645099"/>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userDrawn="1">
  <p:cSld name="Title and Content 3">
    <p:spTree>
      <p:nvGrpSpPr>
        <p:cNvPr id="1" name=""/>
        <p:cNvGrpSpPr/>
        <p:nvPr/>
      </p:nvGrpSpPr>
      <p:grpSpPr>
        <a:xfrm>
          <a:off x="0" y="0"/>
          <a:ext cx="0" cy="0"/>
          <a:chOff x="0" y="0"/>
          <a:chExt cx="0" cy="0"/>
        </a:xfrm>
        <a:effectLst/>
      </p:grpSpPr>
      <p:sp>
        <p:nvSpPr>
          <p:cNvPr id="10" name="Content Placeholder 9"/>
          <p:cNvSpPr>
            <a:spLocks noGrp="1"/>
          </p:cNvSpPr>
          <p:nvPr>
            <p:ph sz="quarter" idx="14"/>
          </p:nvPr>
        </p:nvSpPr>
        <p:spPr>
          <a:xfrm>
            <a:off x="457200" y="1552575"/>
            <a:ext cx="7800975" cy="4622800"/>
          </a:xfrm>
          <a:effectLst/>
        </p:spPr>
        <p:txBody>
          <a:bodyPr/>
          <a:lstStyle>
            <a:lvl1pPr marL="292608" indent="-292608">
              <a:buClr>
                <a:schemeClr val="accent3"/>
              </a:buClr>
              <a:buFont typeface="Wingdings" panose="05000000000000000000" pitchFamily="2" charset="2"/>
              <a:buChar char="§"/>
              <a:defRPr>
                <a:effectLst/>
              </a:defRPr>
            </a:lvl1pPr>
            <a:lvl2pPr marL="512763" indent="-222250">
              <a:buClr>
                <a:schemeClr val="accent3"/>
              </a:buClr>
              <a:buFont typeface="Hobo Std" panose="020B0803040709020204" pitchFamily="34" charset="0"/>
              <a:buChar char="–"/>
              <a:defRPr>
                <a:effectLst/>
              </a:defRPr>
            </a:lvl2pPr>
            <a:lvl3pPr marL="692150" indent="-179388">
              <a:buClr>
                <a:schemeClr val="accent3"/>
              </a:buClr>
              <a:buFont typeface="Wingdings" panose="05000000000000000000" pitchFamily="2" charset="2"/>
              <a:buChar char="§"/>
              <a:defRPr>
                <a:effectLst/>
              </a:defRPr>
            </a:lvl3pPr>
            <a:lvl4pPr marL="914400" indent="-222250">
              <a:buClr>
                <a:schemeClr val="accent3"/>
              </a:buClr>
              <a:buFont typeface="Courier New" panose="02070309020205020404" pitchFamily="49" charset="0"/>
              <a:buChar char="o"/>
              <a:defRPr>
                <a:effectLst/>
              </a:defRPr>
            </a:lvl4pPr>
            <a:lvl5pPr marL="1149350" indent="-234950">
              <a:buClr>
                <a:schemeClr val="accent3"/>
              </a:buClr>
              <a:buFont typeface="Hobo Std" panose="020B0803040709020204" pitchFamily="34" charset="0"/>
              <a:buChar char="–"/>
              <a:defRPr>
                <a:effectLst/>
              </a:defRPr>
            </a:lvl5pPr>
          </a:lstStyle>
          <a:p>
            <a:pPr lvl="0"/>
            <a:r>
              <a:rPr lang="en-US" smtClean="0">
                <a:effectLst/>
              </a:rPr>
              <a:t>Click to edit Master text styles</a:t>
            </a:r>
          </a:p>
          <a:p>
            <a:pPr lvl="1"/>
            <a:r>
              <a:rPr lang="en-US" smtClean="0">
                <a:effectLst/>
              </a:rPr>
              <a:t>Second level</a:t>
            </a:r>
          </a:p>
          <a:p>
            <a:pPr lvl="2"/>
            <a:r>
              <a:rPr lang="en-US" smtClean="0">
                <a:effectLst/>
              </a:rPr>
              <a:t>Third level</a:t>
            </a:r>
          </a:p>
          <a:p>
            <a:pPr lvl="3"/>
            <a:r>
              <a:rPr lang="en-US" smtClean="0">
                <a:effectLst/>
              </a:rPr>
              <a:t>Fourth level</a:t>
            </a:r>
          </a:p>
          <a:p>
            <a:pPr lvl="4"/>
            <a:r>
              <a:rPr lang="en-US" smtClean="0">
                <a:effectLst/>
              </a:rPr>
              <a:t>Fifth level</a:t>
            </a:r>
            <a:endParaRPr lang="en-US">
              <a:effectLst/>
            </a:endParaRPr>
          </a:p>
        </p:txBody>
      </p:sp>
      <p:sp>
        <p:nvSpPr>
          <p:cNvPr id="12" name="Text Placeholder 6"/>
          <p:cNvSpPr>
            <a:spLocks noGrp="1"/>
          </p:cNvSpPr>
          <p:nvPr>
            <p:ph type="body" sz="quarter" idx="13" hasCustomPrompt="1"/>
          </p:nvPr>
        </p:nvSpPr>
        <p:spPr>
          <a:xfrm>
            <a:off x="457200" y="843776"/>
            <a:ext cx="7315199" cy="401444"/>
          </a:xfrm>
          <a:effectLst/>
        </p:spPr>
        <p:txBody>
          <a:bodyPr/>
          <a:lstStyle>
            <a:lvl1pPr marL="0" indent="0">
              <a:buNone/>
              <a:defRPr b="1">
                <a:solidFill>
                  <a:schemeClr val="accent4"/>
                </a:solidFill>
                <a:effectLst/>
              </a:defRPr>
            </a:lvl1pPr>
          </a:lstStyle>
          <a:p>
            <a:pPr lvl="0"/>
            <a:r>
              <a:rPr lang="en-US" smtClean="0">
                <a:effectLst/>
              </a:rPr>
              <a:t>Subhead goes here</a:t>
            </a:r>
            <a:endParaRPr lang="en-US">
              <a:effectLst/>
            </a:endParaRPr>
          </a:p>
        </p:txBody>
      </p:sp>
      <p:sp>
        <p:nvSpPr>
          <p:cNvPr id="13" name="Title 1"/>
          <p:cNvSpPr>
            <a:spLocks noGrp="1"/>
          </p:cNvSpPr>
          <p:nvPr>
            <p:ph type="title"/>
          </p:nvPr>
        </p:nvSpPr>
        <p:spPr>
          <a:xfrm>
            <a:off x="457200" y="338138"/>
            <a:ext cx="7315200" cy="365125"/>
          </a:xfrm>
          <a:effectLst/>
        </p:spPr>
        <p:txBody>
          <a:bodyPr/>
          <a:lstStyle>
            <a:lvl1pPr>
              <a:defRPr>
                <a:solidFill>
                  <a:schemeClr val="accent1"/>
                </a:solidFill>
                <a:effectLst/>
              </a:defRPr>
            </a:lvl1pPr>
          </a:lstStyle>
          <a:p>
            <a:r>
              <a:rPr lang="en-US" smtClean="0">
                <a:effectLst/>
              </a:rPr>
              <a:t>Click to edit Master title style</a:t>
            </a:r>
            <a:endParaRPr lang="en-US">
              <a:effectLst/>
            </a:endParaRPr>
          </a:p>
        </p:txBody>
      </p:sp>
      <p:sp>
        <p:nvSpPr>
          <p:cNvPr id="7" name="Rectangle 6"/>
          <p:cNvSpPr>
            <a:spLocks noGrp="1" noChangeArrowheads="1"/>
          </p:cNvSpPr>
          <p:nvPr>
            <p:ph type="sldNum" sz="quarter" idx="10"/>
          </p:nvPr>
        </p:nvSpPr>
        <p:spPr>
          <a:xfrm>
            <a:off x="6562725" y="6124575"/>
            <a:ext cx="2133600" cy="292100"/>
          </a:xfrm>
        </p:spPr>
        <p:txBody>
          <a:bodyPr/>
          <a:lstStyle/>
          <a:p>
            <a:fld id="{06E4E342-7B78-4B14-927A-015CC1ABB9F9}" type="slidenum">
              <a:rPr lang="en-US">
                <a:solidFill>
                  <a:prstClr val="white">
                    <a:lumMod val="50000"/>
                  </a:prstClr>
                </a:solidFill>
              </a:rPr>
              <a:pPr/>
              <a:t>‹#›</a:t>
            </a:fld>
            <a:endParaRPr lang="en-US" dirty="0">
              <a:solidFill>
                <a:prstClr val="white">
                  <a:lumMod val="50000"/>
                </a:prstClr>
              </a:solidFill>
            </a:endParaRPr>
          </a:p>
        </p:txBody>
      </p:sp>
    </p:spTree>
    <p:extLst>
      <p:ext uri="{BB962C8B-B14F-4D97-AF65-F5344CB8AC3E}">
        <p14:creationId xmlns:p14="http://schemas.microsoft.com/office/powerpoint/2010/main" val="1004173868"/>
      </p:ext>
    </p:extLst>
  </p:cSld>
  <p:clrMapOvr>
    <a:masterClrMapping/>
  </p:clrMapOvr>
  <p:transition/>
</p:sldLayout>
</file>

<file path=ppt/slideLayouts/slideLayout76.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6"/>
          <p:cNvSpPr>
            <a:spLocks noGrp="1" noChangeArrowheads="1"/>
          </p:cNvSpPr>
          <p:nvPr>
            <p:ph type="sldNum" sz="quarter" idx="10"/>
          </p:nvPr>
        </p:nvSpPr>
        <p:spPr>
          <a:ln/>
        </p:spPr>
        <p:txBody>
          <a:bodyPr/>
          <a:lstStyle>
            <a:lvl1pPr>
              <a:defRPr/>
            </a:lvl1pPr>
          </a:lstStyle>
          <a:p>
            <a:pPr>
              <a:defRPr/>
            </a:pPr>
            <a:fld id="{90B2FE97-9AA1-4FB2-B744-1ECBA0F955D2}" type="slidenum">
              <a:rPr lang="en-US">
                <a:solidFill>
                  <a:srgbClr val="000000">
                    <a:tint val="75000"/>
                  </a:srgbClr>
                </a:solidFill>
              </a:rPr>
              <a:pPr>
                <a:defRPr/>
              </a:pPr>
              <a:t>‹#›</a:t>
            </a:fld>
            <a:endParaRPr lang="en-US" dirty="0">
              <a:solidFill>
                <a:srgbClr val="000000">
                  <a:tint val="75000"/>
                </a:srgbClr>
              </a:solidFill>
            </a:endParaRPr>
          </a:p>
        </p:txBody>
      </p:sp>
    </p:spTree>
    <p:extLst>
      <p:ext uri="{BB962C8B-B14F-4D97-AF65-F5344CB8AC3E}">
        <p14:creationId xmlns:p14="http://schemas.microsoft.com/office/powerpoint/2010/main" val="1910236153"/>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6"/>
          <p:cNvSpPr>
            <a:spLocks noGrp="1" noChangeArrowheads="1"/>
          </p:cNvSpPr>
          <p:nvPr>
            <p:ph type="sldNum" sz="quarter" idx="10"/>
          </p:nvPr>
        </p:nvSpPr>
        <p:spPr>
          <a:ln/>
        </p:spPr>
        <p:txBody>
          <a:bodyPr/>
          <a:lstStyle>
            <a:lvl1pPr>
              <a:defRPr/>
            </a:lvl1pPr>
          </a:lstStyle>
          <a:p>
            <a:pPr>
              <a:defRPr/>
            </a:pPr>
            <a:fld id="{895DB356-EB02-42AF-B9A9-450C7153AEB5}" type="slidenum">
              <a:rPr lang="en-US">
                <a:solidFill>
                  <a:srgbClr val="000000">
                    <a:tint val="75000"/>
                  </a:srgbClr>
                </a:solidFill>
              </a:rPr>
              <a:pPr>
                <a:defRPr/>
              </a:pPr>
              <a:t>‹#›</a:t>
            </a:fld>
            <a:endParaRPr lang="en-US" dirty="0">
              <a:solidFill>
                <a:srgbClr val="000000">
                  <a:tint val="75000"/>
                </a:srgbClr>
              </a:solidFill>
            </a:endParaRPr>
          </a:p>
        </p:txBody>
      </p:sp>
    </p:spTree>
    <p:extLst>
      <p:ext uri="{BB962C8B-B14F-4D97-AF65-F5344CB8AC3E}">
        <p14:creationId xmlns:p14="http://schemas.microsoft.com/office/powerpoint/2010/main" val="534461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64612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12"/>
          <p:cNvSpPr>
            <a:spLocks noChangeArrowheads="1"/>
          </p:cNvSpPr>
          <p:nvPr/>
        </p:nvSpPr>
        <p:spPr bwMode="auto">
          <a:xfrm>
            <a:off x="0" y="457200"/>
            <a:ext cx="9144000" cy="5943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algn="r" eaLnBrk="0" fontAlgn="base" hangingPunct="0">
              <a:spcBef>
                <a:spcPct val="0"/>
              </a:spcBef>
              <a:spcAft>
                <a:spcPct val="0"/>
              </a:spcAft>
              <a:defRPr sz="3200">
                <a:solidFill>
                  <a:schemeClr val="tx1"/>
                </a:solidFill>
                <a:latin typeface="Arial" charset="0"/>
              </a:defRPr>
            </a:lvl6pPr>
            <a:lvl7pPr marL="2971800" indent="-228600" algn="r" eaLnBrk="0" fontAlgn="base" hangingPunct="0">
              <a:spcBef>
                <a:spcPct val="0"/>
              </a:spcBef>
              <a:spcAft>
                <a:spcPct val="0"/>
              </a:spcAft>
              <a:defRPr sz="3200">
                <a:solidFill>
                  <a:schemeClr val="tx1"/>
                </a:solidFill>
                <a:latin typeface="Arial" charset="0"/>
              </a:defRPr>
            </a:lvl7pPr>
            <a:lvl8pPr marL="3429000" indent="-228600" algn="r" eaLnBrk="0" fontAlgn="base" hangingPunct="0">
              <a:spcBef>
                <a:spcPct val="0"/>
              </a:spcBef>
              <a:spcAft>
                <a:spcPct val="0"/>
              </a:spcAft>
              <a:defRPr sz="3200">
                <a:solidFill>
                  <a:schemeClr val="tx1"/>
                </a:solidFill>
                <a:latin typeface="Arial" charset="0"/>
              </a:defRPr>
            </a:lvl8pPr>
            <a:lvl9pPr marL="3886200" indent="-228600" algn="r" eaLnBrk="0" fontAlgn="base" hangingPunct="0">
              <a:spcBef>
                <a:spcPct val="0"/>
              </a:spcBef>
              <a:spcAft>
                <a:spcPct val="0"/>
              </a:spcAft>
              <a:defRPr sz="3200">
                <a:solidFill>
                  <a:schemeClr val="tx1"/>
                </a:solidFill>
                <a:latin typeface="Arial" charset="0"/>
              </a:defRPr>
            </a:lvl9pPr>
          </a:lstStyle>
          <a:p>
            <a:pPr eaLnBrk="1" hangingPunct="1">
              <a:defRPr/>
            </a:pPr>
            <a:endParaRPr lang="en-US" altLang="en-US" sz="1800" dirty="0" smtClean="0">
              <a:solidFill>
                <a:srgbClr val="000000"/>
              </a:solidFill>
              <a:cs typeface="Arial" charset="0"/>
            </a:endParaRPr>
          </a:p>
        </p:txBody>
      </p:sp>
      <p:sp>
        <p:nvSpPr>
          <p:cNvPr id="2" name="Title 1"/>
          <p:cNvSpPr>
            <a:spLocks noGrp="1"/>
          </p:cNvSpPr>
          <p:nvPr>
            <p:ph type="title"/>
          </p:nvPr>
        </p:nvSpPr>
        <p:spPr>
          <a:xfrm>
            <a:off x="457200" y="533400"/>
            <a:ext cx="3008313" cy="90170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533400"/>
            <a:ext cx="5111750" cy="5791200"/>
          </a:xfrm>
        </p:spPr>
        <p:txBody>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43753" y="1623359"/>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0611905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6" Type="http://schemas.openxmlformats.org/officeDocument/2006/relationships/image" Target="../media/image1.png"/><Relationship Id="rId17"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5.xml"/><Relationship Id="rId12" Type="http://schemas.openxmlformats.org/officeDocument/2006/relationships/slideLayout" Target="../slideLayouts/slideLayout26.xml"/><Relationship Id="rId13" Type="http://schemas.openxmlformats.org/officeDocument/2006/relationships/slideLayout" Target="../slideLayouts/slideLayout27.xml"/><Relationship Id="rId14" Type="http://schemas.openxmlformats.org/officeDocument/2006/relationships/slideLayout" Target="../slideLayouts/slideLayout28.xml"/><Relationship Id="rId15" Type="http://schemas.openxmlformats.org/officeDocument/2006/relationships/theme" Target="../theme/theme2.xml"/><Relationship Id="rId16" Type="http://schemas.openxmlformats.org/officeDocument/2006/relationships/image" Target="../media/image1.png"/><Relationship Id="rId17" Type="http://schemas.openxmlformats.org/officeDocument/2006/relationships/image" Target="../media/image2.png"/><Relationship Id="rId1" Type="http://schemas.openxmlformats.org/officeDocument/2006/relationships/slideLayout" Target="../slideLayouts/slideLayout15.xml"/><Relationship Id="rId2" Type="http://schemas.openxmlformats.org/officeDocument/2006/relationships/slideLayout" Target="../slideLayouts/slideLayout16.xml"/><Relationship Id="rId3" Type="http://schemas.openxmlformats.org/officeDocument/2006/relationships/slideLayout" Target="../slideLayouts/slideLayout17.xml"/><Relationship Id="rId4" Type="http://schemas.openxmlformats.org/officeDocument/2006/relationships/slideLayout" Target="../slideLayouts/slideLayout18.xml"/><Relationship Id="rId5" Type="http://schemas.openxmlformats.org/officeDocument/2006/relationships/slideLayout" Target="../slideLayouts/slideLayout19.xml"/><Relationship Id="rId6" Type="http://schemas.openxmlformats.org/officeDocument/2006/relationships/slideLayout" Target="../slideLayouts/slideLayout20.xml"/><Relationship Id="rId7" Type="http://schemas.openxmlformats.org/officeDocument/2006/relationships/slideLayout" Target="../slideLayouts/slideLayout21.xml"/><Relationship Id="rId8" Type="http://schemas.openxmlformats.org/officeDocument/2006/relationships/slideLayout" Target="../slideLayouts/slideLayout22.xml"/><Relationship Id="rId9" Type="http://schemas.openxmlformats.org/officeDocument/2006/relationships/slideLayout" Target="../slideLayouts/slideLayout23.xml"/><Relationship Id="rId10" Type="http://schemas.openxmlformats.org/officeDocument/2006/relationships/slideLayout" Target="../slideLayouts/slideLayout24.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9.xml"/><Relationship Id="rId12" Type="http://schemas.openxmlformats.org/officeDocument/2006/relationships/slideLayout" Target="../slideLayouts/slideLayout40.xml"/><Relationship Id="rId13" Type="http://schemas.openxmlformats.org/officeDocument/2006/relationships/slideLayout" Target="../slideLayouts/slideLayout41.xml"/><Relationship Id="rId14" Type="http://schemas.openxmlformats.org/officeDocument/2006/relationships/slideLayout" Target="../slideLayouts/slideLayout42.xml"/><Relationship Id="rId15" Type="http://schemas.openxmlformats.org/officeDocument/2006/relationships/slideLayout" Target="../slideLayouts/slideLayout43.xml"/><Relationship Id="rId16" Type="http://schemas.openxmlformats.org/officeDocument/2006/relationships/theme" Target="../theme/theme3.xml"/><Relationship Id="rId17" Type="http://schemas.openxmlformats.org/officeDocument/2006/relationships/image" Target="../media/image1.png"/><Relationship Id="rId18" Type="http://schemas.openxmlformats.org/officeDocument/2006/relationships/image" Target="../media/image2.png"/><Relationship Id="rId1" Type="http://schemas.openxmlformats.org/officeDocument/2006/relationships/slideLayout" Target="../slideLayouts/slideLayout29.xml"/><Relationship Id="rId2" Type="http://schemas.openxmlformats.org/officeDocument/2006/relationships/slideLayout" Target="../slideLayouts/slideLayout30.xml"/><Relationship Id="rId3" Type="http://schemas.openxmlformats.org/officeDocument/2006/relationships/slideLayout" Target="../slideLayouts/slideLayout31.xml"/><Relationship Id="rId4" Type="http://schemas.openxmlformats.org/officeDocument/2006/relationships/slideLayout" Target="../slideLayouts/slideLayout32.xml"/><Relationship Id="rId5" Type="http://schemas.openxmlformats.org/officeDocument/2006/relationships/slideLayout" Target="../slideLayouts/slideLayout33.xml"/><Relationship Id="rId6" Type="http://schemas.openxmlformats.org/officeDocument/2006/relationships/slideLayout" Target="../slideLayouts/slideLayout34.xml"/><Relationship Id="rId7" Type="http://schemas.openxmlformats.org/officeDocument/2006/relationships/slideLayout" Target="../slideLayouts/slideLayout35.xml"/><Relationship Id="rId8" Type="http://schemas.openxmlformats.org/officeDocument/2006/relationships/slideLayout" Target="../slideLayouts/slideLayout36.xml"/><Relationship Id="rId9" Type="http://schemas.openxmlformats.org/officeDocument/2006/relationships/slideLayout" Target="../slideLayouts/slideLayout37.xml"/><Relationship Id="rId10" Type="http://schemas.openxmlformats.org/officeDocument/2006/relationships/slideLayout" Target="../slideLayouts/slideLayout38.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54.xml"/><Relationship Id="rId12" Type="http://schemas.openxmlformats.org/officeDocument/2006/relationships/slideLayout" Target="../slideLayouts/slideLayout55.xml"/><Relationship Id="rId13" Type="http://schemas.openxmlformats.org/officeDocument/2006/relationships/slideLayout" Target="../slideLayouts/slideLayout56.xml"/><Relationship Id="rId14" Type="http://schemas.openxmlformats.org/officeDocument/2006/relationships/slideLayout" Target="../slideLayouts/slideLayout57.xml"/><Relationship Id="rId15" Type="http://schemas.openxmlformats.org/officeDocument/2006/relationships/theme" Target="../theme/theme4.xml"/><Relationship Id="rId16" Type="http://schemas.openxmlformats.org/officeDocument/2006/relationships/image" Target="../media/image1.png"/><Relationship Id="rId17" Type="http://schemas.openxmlformats.org/officeDocument/2006/relationships/image" Target="../media/image2.png"/><Relationship Id="rId1" Type="http://schemas.openxmlformats.org/officeDocument/2006/relationships/slideLayout" Target="../slideLayouts/slideLayout44.xml"/><Relationship Id="rId2" Type="http://schemas.openxmlformats.org/officeDocument/2006/relationships/slideLayout" Target="../slideLayouts/slideLayout45.xml"/><Relationship Id="rId3" Type="http://schemas.openxmlformats.org/officeDocument/2006/relationships/slideLayout" Target="../slideLayouts/slideLayout46.xml"/><Relationship Id="rId4" Type="http://schemas.openxmlformats.org/officeDocument/2006/relationships/slideLayout" Target="../slideLayouts/slideLayout47.xml"/><Relationship Id="rId5" Type="http://schemas.openxmlformats.org/officeDocument/2006/relationships/slideLayout" Target="../slideLayouts/slideLayout48.xml"/><Relationship Id="rId6" Type="http://schemas.openxmlformats.org/officeDocument/2006/relationships/slideLayout" Target="../slideLayouts/slideLayout49.xml"/><Relationship Id="rId7" Type="http://schemas.openxmlformats.org/officeDocument/2006/relationships/slideLayout" Target="../slideLayouts/slideLayout50.xml"/><Relationship Id="rId8" Type="http://schemas.openxmlformats.org/officeDocument/2006/relationships/slideLayout" Target="../slideLayouts/slideLayout51.xml"/><Relationship Id="rId9" Type="http://schemas.openxmlformats.org/officeDocument/2006/relationships/slideLayout" Target="../slideLayouts/slideLayout52.xml"/><Relationship Id="rId10" Type="http://schemas.openxmlformats.org/officeDocument/2006/relationships/slideLayout" Target="../slideLayouts/slideLayout53.xml"/></Relationships>
</file>

<file path=ppt/slideMasters/_rels/slideMaster5.xml.rels><?xml version="1.0" encoding="UTF-8" standalone="yes"?>
<Relationships xmlns="http://schemas.openxmlformats.org/package/2006/relationships"><Relationship Id="rId9" Type="http://schemas.openxmlformats.org/officeDocument/2006/relationships/slideLayout" Target="../slideLayouts/slideLayout66.xml"/><Relationship Id="rId20" Type="http://schemas.openxmlformats.org/officeDocument/2006/relationships/slideLayout" Target="../slideLayouts/slideLayout77.xml"/><Relationship Id="rId21" Type="http://schemas.openxmlformats.org/officeDocument/2006/relationships/theme" Target="../theme/theme5.xml"/><Relationship Id="rId22" Type="http://schemas.openxmlformats.org/officeDocument/2006/relationships/image" Target="../media/image4.jpeg"/><Relationship Id="rId10" Type="http://schemas.openxmlformats.org/officeDocument/2006/relationships/slideLayout" Target="../slideLayouts/slideLayout67.xml"/><Relationship Id="rId11" Type="http://schemas.openxmlformats.org/officeDocument/2006/relationships/slideLayout" Target="../slideLayouts/slideLayout68.xml"/><Relationship Id="rId12" Type="http://schemas.openxmlformats.org/officeDocument/2006/relationships/slideLayout" Target="../slideLayouts/slideLayout69.xml"/><Relationship Id="rId13" Type="http://schemas.openxmlformats.org/officeDocument/2006/relationships/slideLayout" Target="../slideLayouts/slideLayout70.xml"/><Relationship Id="rId14" Type="http://schemas.openxmlformats.org/officeDocument/2006/relationships/slideLayout" Target="../slideLayouts/slideLayout71.xml"/><Relationship Id="rId15" Type="http://schemas.openxmlformats.org/officeDocument/2006/relationships/slideLayout" Target="../slideLayouts/slideLayout72.xml"/><Relationship Id="rId16" Type="http://schemas.openxmlformats.org/officeDocument/2006/relationships/slideLayout" Target="../slideLayouts/slideLayout73.xml"/><Relationship Id="rId17" Type="http://schemas.openxmlformats.org/officeDocument/2006/relationships/slideLayout" Target="../slideLayouts/slideLayout74.xml"/><Relationship Id="rId18" Type="http://schemas.openxmlformats.org/officeDocument/2006/relationships/slideLayout" Target="../slideLayouts/slideLayout75.xml"/><Relationship Id="rId19" Type="http://schemas.openxmlformats.org/officeDocument/2006/relationships/slideLayout" Target="../slideLayouts/slideLayout76.xml"/><Relationship Id="rId1" Type="http://schemas.openxmlformats.org/officeDocument/2006/relationships/slideLayout" Target="../slideLayouts/slideLayout58.xml"/><Relationship Id="rId2" Type="http://schemas.openxmlformats.org/officeDocument/2006/relationships/slideLayout" Target="../slideLayouts/slideLayout59.xml"/><Relationship Id="rId3" Type="http://schemas.openxmlformats.org/officeDocument/2006/relationships/slideLayout" Target="../slideLayouts/slideLayout60.xml"/><Relationship Id="rId4" Type="http://schemas.openxmlformats.org/officeDocument/2006/relationships/slideLayout" Target="../slideLayouts/slideLayout61.xml"/><Relationship Id="rId5" Type="http://schemas.openxmlformats.org/officeDocument/2006/relationships/slideLayout" Target="../slideLayouts/slideLayout62.xml"/><Relationship Id="rId6" Type="http://schemas.openxmlformats.org/officeDocument/2006/relationships/slideLayout" Target="../slideLayouts/slideLayout63.xml"/><Relationship Id="rId7" Type="http://schemas.openxmlformats.org/officeDocument/2006/relationships/slideLayout" Target="../slideLayouts/slideLayout64.xml"/><Relationship Id="rId8" Type="http://schemas.openxmlformats.org/officeDocument/2006/relationships/slideLayout" Target="../slideLayouts/slideLayout6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2050" name="Picture 5"/>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024438" y="0"/>
            <a:ext cx="3506787"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3"/>
          <p:cNvSpPr>
            <a:spLocks noGrp="1" noChangeArrowheads="1"/>
          </p:cNvSpPr>
          <p:nvPr>
            <p:ph type="title"/>
          </p:nvPr>
        </p:nvSpPr>
        <p:spPr bwMode="auto">
          <a:xfrm>
            <a:off x="471488" y="457200"/>
            <a:ext cx="8215312"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bodyPr>
          <a:lstStyle/>
          <a:p>
            <a:pPr lvl="0"/>
            <a:r>
              <a:rPr lang="en-US" altLang="en-US" smtClean="0"/>
              <a:t>Click to edit Master title style</a:t>
            </a:r>
          </a:p>
        </p:txBody>
      </p:sp>
      <p:sp>
        <p:nvSpPr>
          <p:cNvPr id="2052" name="Rectangle 4"/>
          <p:cNvSpPr>
            <a:spLocks noGrp="1" noChangeArrowheads="1"/>
          </p:cNvSpPr>
          <p:nvPr>
            <p:ph type="body" idx="1"/>
          </p:nvPr>
        </p:nvSpPr>
        <p:spPr bwMode="auto">
          <a:xfrm>
            <a:off x="471488" y="1446213"/>
            <a:ext cx="8215312" cy="509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3" name="Rectangle 5"/>
          <p:cNvSpPr>
            <a:spLocks noChangeArrowheads="1"/>
          </p:cNvSpPr>
          <p:nvPr/>
        </p:nvSpPr>
        <p:spPr bwMode="auto">
          <a:xfrm>
            <a:off x="6908800" y="6451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algn="r" eaLnBrk="0" fontAlgn="base" hangingPunct="0">
              <a:spcBef>
                <a:spcPct val="0"/>
              </a:spcBef>
              <a:spcAft>
                <a:spcPct val="0"/>
              </a:spcAft>
              <a:defRPr sz="3200">
                <a:solidFill>
                  <a:schemeClr val="tx1"/>
                </a:solidFill>
                <a:latin typeface="Arial" charset="0"/>
              </a:defRPr>
            </a:lvl6pPr>
            <a:lvl7pPr marL="2971800" indent="-228600" algn="r" eaLnBrk="0" fontAlgn="base" hangingPunct="0">
              <a:spcBef>
                <a:spcPct val="0"/>
              </a:spcBef>
              <a:spcAft>
                <a:spcPct val="0"/>
              </a:spcAft>
              <a:defRPr sz="3200">
                <a:solidFill>
                  <a:schemeClr val="tx1"/>
                </a:solidFill>
                <a:latin typeface="Arial" charset="0"/>
              </a:defRPr>
            </a:lvl7pPr>
            <a:lvl8pPr marL="3429000" indent="-228600" algn="r" eaLnBrk="0" fontAlgn="base" hangingPunct="0">
              <a:spcBef>
                <a:spcPct val="0"/>
              </a:spcBef>
              <a:spcAft>
                <a:spcPct val="0"/>
              </a:spcAft>
              <a:defRPr sz="3200">
                <a:solidFill>
                  <a:schemeClr val="tx1"/>
                </a:solidFill>
                <a:latin typeface="Arial" charset="0"/>
              </a:defRPr>
            </a:lvl8pPr>
            <a:lvl9pPr marL="3886200" indent="-228600" algn="r" eaLnBrk="0" fontAlgn="base" hangingPunct="0">
              <a:spcBef>
                <a:spcPct val="0"/>
              </a:spcBef>
              <a:spcAft>
                <a:spcPct val="0"/>
              </a:spcAft>
              <a:defRPr sz="3200">
                <a:solidFill>
                  <a:schemeClr val="tx1"/>
                </a:solidFill>
                <a:latin typeface="Arial" charset="0"/>
              </a:defRPr>
            </a:lvl9pPr>
          </a:lstStyle>
          <a:p>
            <a:pPr>
              <a:defRPr/>
            </a:pPr>
            <a:endParaRPr lang="en-US" altLang="en-US" sz="1000" dirty="0" smtClean="0">
              <a:solidFill>
                <a:srgbClr val="063DE8"/>
              </a:solidFill>
              <a:cs typeface="Arial" charset="0"/>
            </a:endParaRPr>
          </a:p>
        </p:txBody>
      </p:sp>
      <p:sp>
        <p:nvSpPr>
          <p:cNvPr id="2054" name="Rectangle 13"/>
          <p:cNvSpPr>
            <a:spLocks noChangeArrowheads="1"/>
          </p:cNvSpPr>
          <p:nvPr/>
        </p:nvSpPr>
        <p:spPr bwMode="auto">
          <a:xfrm>
            <a:off x="0" y="1277938"/>
            <a:ext cx="9144000" cy="53975"/>
          </a:xfrm>
          <a:prstGeom prst="rect">
            <a:avLst/>
          </a:prstGeom>
          <a:gradFill rotWithShape="1">
            <a:gsLst>
              <a:gs pos="0">
                <a:srgbClr val="006AB6"/>
              </a:gs>
              <a:gs pos="100000">
                <a:srgbClr val="E7F1F8"/>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algn="r" eaLnBrk="0" fontAlgn="base" hangingPunct="0">
              <a:spcBef>
                <a:spcPct val="0"/>
              </a:spcBef>
              <a:spcAft>
                <a:spcPct val="0"/>
              </a:spcAft>
              <a:defRPr sz="3200">
                <a:solidFill>
                  <a:schemeClr val="tx1"/>
                </a:solidFill>
                <a:latin typeface="Arial" charset="0"/>
              </a:defRPr>
            </a:lvl6pPr>
            <a:lvl7pPr marL="2971800" indent="-228600" algn="r" eaLnBrk="0" fontAlgn="base" hangingPunct="0">
              <a:spcBef>
                <a:spcPct val="0"/>
              </a:spcBef>
              <a:spcAft>
                <a:spcPct val="0"/>
              </a:spcAft>
              <a:defRPr sz="3200">
                <a:solidFill>
                  <a:schemeClr val="tx1"/>
                </a:solidFill>
                <a:latin typeface="Arial" charset="0"/>
              </a:defRPr>
            </a:lvl7pPr>
            <a:lvl8pPr marL="3429000" indent="-228600" algn="r" eaLnBrk="0" fontAlgn="base" hangingPunct="0">
              <a:spcBef>
                <a:spcPct val="0"/>
              </a:spcBef>
              <a:spcAft>
                <a:spcPct val="0"/>
              </a:spcAft>
              <a:defRPr sz="3200">
                <a:solidFill>
                  <a:schemeClr val="tx1"/>
                </a:solidFill>
                <a:latin typeface="Arial" charset="0"/>
              </a:defRPr>
            </a:lvl8pPr>
            <a:lvl9pPr marL="3886200" indent="-228600" algn="r" eaLnBrk="0" fontAlgn="base" hangingPunct="0">
              <a:spcBef>
                <a:spcPct val="0"/>
              </a:spcBef>
              <a:spcAft>
                <a:spcPct val="0"/>
              </a:spcAft>
              <a:defRPr sz="3200">
                <a:solidFill>
                  <a:schemeClr val="tx1"/>
                </a:solidFill>
                <a:latin typeface="Arial" charset="0"/>
              </a:defRPr>
            </a:lvl9pPr>
          </a:lstStyle>
          <a:p>
            <a:pPr eaLnBrk="1" hangingPunct="1">
              <a:defRPr/>
            </a:pPr>
            <a:endParaRPr lang="en-US" altLang="en-US" sz="1800" dirty="0" smtClean="0">
              <a:solidFill>
                <a:srgbClr val="000000"/>
              </a:solidFill>
              <a:cs typeface="Arial" charset="0"/>
            </a:endParaRPr>
          </a:p>
        </p:txBody>
      </p:sp>
      <p:pic>
        <p:nvPicPr>
          <p:cNvPr id="2055" name="Picture 27" descr="Powerpoint Art_insid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0"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Footer Placeholder 3"/>
          <p:cNvSpPr txBox="1">
            <a:spLocks/>
          </p:cNvSpPr>
          <p:nvPr/>
        </p:nvSpPr>
        <p:spPr bwMode="auto">
          <a:xfrm>
            <a:off x="6400800" y="6604000"/>
            <a:ext cx="2209800" cy="228600"/>
          </a:xfrm>
          <a:prstGeom prst="rect">
            <a:avLst/>
          </a:prstGeom>
          <a:solidFill>
            <a:schemeClr val="bg1"/>
          </a:solidFill>
          <a:ln w="9525">
            <a:solidFill>
              <a:schemeClr val="bg1"/>
            </a:solidFill>
            <a:miter lim="800000"/>
            <a:headEnd/>
            <a:tailEnd/>
          </a:ln>
        </p:spPr>
        <p:txBody>
          <a:bodyPr lIns="91407" tIns="45704" rIns="91407" bIns="45704" anchor="ct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eaLnBrk="1" hangingPunct="1">
              <a:defRPr/>
            </a:pPr>
            <a:r>
              <a:rPr lang="en-US" sz="1200" b="1" dirty="0" smtClean="0">
                <a:solidFill>
                  <a:srgbClr val="0070C0"/>
                </a:solidFill>
                <a:latin typeface="Calibri" pitchFamily="34" charset="0"/>
                <a:cs typeface="Arial" charset="0"/>
              </a:rPr>
              <a:t>PROPRIETARY  &amp; CONFIDENTIAL</a:t>
            </a:r>
          </a:p>
        </p:txBody>
      </p:sp>
      <p:sp>
        <p:nvSpPr>
          <p:cNvPr id="3081" name="Slide Number Placeholder 4"/>
          <p:cNvSpPr txBox="1">
            <a:spLocks/>
          </p:cNvSpPr>
          <p:nvPr/>
        </p:nvSpPr>
        <p:spPr bwMode="auto">
          <a:xfrm>
            <a:off x="8518525" y="6584950"/>
            <a:ext cx="609600" cy="266700"/>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lIns="91407" tIns="45704" rIns="91407" bIns="45704" anchor="ct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lgn="ctr" eaLnBrk="1" hangingPunct="1">
              <a:defRPr/>
            </a:pPr>
            <a:fld id="{7B35E3D3-B49D-42EC-9A4E-EA24371681A0}" type="slidenum">
              <a:rPr lang="en-US" sz="1200" b="1" smtClean="0">
                <a:solidFill>
                  <a:srgbClr val="4F81BD"/>
                </a:solidFill>
                <a:latin typeface="Calibri" pitchFamily="34" charset="0"/>
                <a:cs typeface="Arial" charset="0"/>
              </a:rPr>
              <a:pPr algn="ctr" eaLnBrk="1" hangingPunct="1">
                <a:defRPr/>
              </a:pPr>
              <a:t>‹#›</a:t>
            </a:fld>
            <a:endParaRPr lang="en-US" sz="1200" b="1" dirty="0" smtClean="0">
              <a:solidFill>
                <a:srgbClr val="4F81BD"/>
              </a:solidFill>
              <a:latin typeface="Calibri" pitchFamily="34" charset="0"/>
              <a:cs typeface="Arial" charset="0"/>
            </a:endParaRPr>
          </a:p>
        </p:txBody>
      </p:sp>
    </p:spTree>
  </p:cSld>
  <p:clrMap bg1="lt1" tx1="dk1" bg2="lt2" tx2="dk2" accent1="accent1" accent2="accent2" accent3="accent3" accent4="accent4" accent5="accent5" accent6="accent6" hlink="hlink" folHlink="folHlink"/>
  <p:sldLayoutIdLst>
    <p:sldLayoutId id="2147490981" r:id="rId1"/>
    <p:sldLayoutId id="2147490918" r:id="rId2"/>
    <p:sldLayoutId id="2147490919" r:id="rId3"/>
    <p:sldLayoutId id="2147490920" r:id="rId4"/>
    <p:sldLayoutId id="2147490921" r:id="rId5"/>
    <p:sldLayoutId id="2147490922" r:id="rId6"/>
    <p:sldLayoutId id="2147490923" r:id="rId7"/>
    <p:sldLayoutId id="2147490924" r:id="rId8"/>
    <p:sldLayoutId id="2147490982" r:id="rId9"/>
    <p:sldLayoutId id="2147490983" r:id="rId10"/>
    <p:sldLayoutId id="2147490925" r:id="rId11"/>
    <p:sldLayoutId id="2147490984" r:id="rId12"/>
    <p:sldLayoutId id="2147490926" r:id="rId13"/>
    <p:sldLayoutId id="2147490985" r:id="rId14"/>
  </p:sldLayoutIdLst>
  <p:timing>
    <p:tnLst>
      <p:par>
        <p:cTn id="1" dur="indefinite" restart="never" nodeType="tmRoot"/>
      </p:par>
    </p:tnLst>
  </p:timing>
  <p:hf hdr="0" ftr="0" dt="0"/>
  <p:txStyles>
    <p:titleStyle>
      <a:lvl1pPr algn="l" rtl="0" eaLnBrk="0" fontAlgn="base" hangingPunct="0">
        <a:spcBef>
          <a:spcPct val="0"/>
        </a:spcBef>
        <a:spcAft>
          <a:spcPct val="0"/>
        </a:spcAft>
        <a:defRPr sz="2800" b="1">
          <a:solidFill>
            <a:srgbClr val="006AB6"/>
          </a:solidFill>
          <a:latin typeface="+mj-lt"/>
          <a:ea typeface="+mj-ea"/>
          <a:cs typeface="+mj-cs"/>
        </a:defRPr>
      </a:lvl1pPr>
      <a:lvl2pPr algn="l" rtl="0" eaLnBrk="0" fontAlgn="base" hangingPunct="0">
        <a:spcBef>
          <a:spcPct val="0"/>
        </a:spcBef>
        <a:spcAft>
          <a:spcPct val="0"/>
        </a:spcAft>
        <a:defRPr sz="2800" b="1">
          <a:solidFill>
            <a:srgbClr val="006AB6"/>
          </a:solidFill>
          <a:latin typeface="Calibri" pitchFamily="34" charset="0"/>
        </a:defRPr>
      </a:lvl2pPr>
      <a:lvl3pPr algn="l" rtl="0" eaLnBrk="0" fontAlgn="base" hangingPunct="0">
        <a:spcBef>
          <a:spcPct val="0"/>
        </a:spcBef>
        <a:spcAft>
          <a:spcPct val="0"/>
        </a:spcAft>
        <a:defRPr sz="2800" b="1">
          <a:solidFill>
            <a:srgbClr val="006AB6"/>
          </a:solidFill>
          <a:latin typeface="Calibri" pitchFamily="34" charset="0"/>
        </a:defRPr>
      </a:lvl3pPr>
      <a:lvl4pPr algn="l" rtl="0" eaLnBrk="0" fontAlgn="base" hangingPunct="0">
        <a:spcBef>
          <a:spcPct val="0"/>
        </a:spcBef>
        <a:spcAft>
          <a:spcPct val="0"/>
        </a:spcAft>
        <a:defRPr sz="2800" b="1">
          <a:solidFill>
            <a:srgbClr val="006AB6"/>
          </a:solidFill>
          <a:latin typeface="Calibri" pitchFamily="34" charset="0"/>
        </a:defRPr>
      </a:lvl4pPr>
      <a:lvl5pPr algn="l" rtl="0" eaLnBrk="0" fontAlgn="base" hangingPunct="0">
        <a:spcBef>
          <a:spcPct val="0"/>
        </a:spcBef>
        <a:spcAft>
          <a:spcPct val="0"/>
        </a:spcAft>
        <a:defRPr sz="2800" b="1">
          <a:solidFill>
            <a:srgbClr val="006AB6"/>
          </a:solidFill>
          <a:latin typeface="Calibri" pitchFamily="34" charset="0"/>
        </a:defRPr>
      </a:lvl5pPr>
      <a:lvl6pPr marL="457200" algn="l" rtl="0" eaLnBrk="1" fontAlgn="base" hangingPunct="1">
        <a:spcBef>
          <a:spcPct val="0"/>
        </a:spcBef>
        <a:spcAft>
          <a:spcPct val="0"/>
        </a:spcAft>
        <a:defRPr sz="2800">
          <a:solidFill>
            <a:srgbClr val="006AB6"/>
          </a:solidFill>
          <a:latin typeface="Arial" charset="0"/>
        </a:defRPr>
      </a:lvl6pPr>
      <a:lvl7pPr marL="914400" algn="l" rtl="0" eaLnBrk="1" fontAlgn="base" hangingPunct="1">
        <a:spcBef>
          <a:spcPct val="0"/>
        </a:spcBef>
        <a:spcAft>
          <a:spcPct val="0"/>
        </a:spcAft>
        <a:defRPr sz="2800">
          <a:solidFill>
            <a:srgbClr val="006AB6"/>
          </a:solidFill>
          <a:latin typeface="Arial" charset="0"/>
        </a:defRPr>
      </a:lvl7pPr>
      <a:lvl8pPr marL="1371600" algn="l" rtl="0" eaLnBrk="1" fontAlgn="base" hangingPunct="1">
        <a:spcBef>
          <a:spcPct val="0"/>
        </a:spcBef>
        <a:spcAft>
          <a:spcPct val="0"/>
        </a:spcAft>
        <a:defRPr sz="2800">
          <a:solidFill>
            <a:srgbClr val="006AB6"/>
          </a:solidFill>
          <a:latin typeface="Arial" charset="0"/>
        </a:defRPr>
      </a:lvl8pPr>
      <a:lvl9pPr marL="1828800" algn="l" rtl="0" eaLnBrk="1" fontAlgn="base" hangingPunct="1">
        <a:spcBef>
          <a:spcPct val="0"/>
        </a:spcBef>
        <a:spcAft>
          <a:spcPct val="0"/>
        </a:spcAft>
        <a:defRPr sz="2800">
          <a:solidFill>
            <a:srgbClr val="006AB6"/>
          </a:solidFill>
          <a:latin typeface="Arial" charset="0"/>
        </a:defRPr>
      </a:lvl9pPr>
    </p:titleStyle>
    <p:bodyStyle>
      <a:lvl1pPr marL="342900" indent="-342900" algn="l" rtl="0" eaLnBrk="0" fontAlgn="base" hangingPunct="0">
        <a:lnSpc>
          <a:spcPct val="110000"/>
        </a:lnSpc>
        <a:spcBef>
          <a:spcPct val="50000"/>
        </a:spcBef>
        <a:spcAft>
          <a:spcPct val="0"/>
        </a:spcAft>
        <a:defRPr sz="2400">
          <a:solidFill>
            <a:srgbClr val="333333"/>
          </a:solidFill>
          <a:latin typeface="+mn-lt"/>
          <a:ea typeface="+mn-ea"/>
          <a:cs typeface="+mn-cs"/>
        </a:defRPr>
      </a:lvl1pPr>
      <a:lvl2pPr marL="508000" indent="-225425" algn="l" rtl="0" eaLnBrk="0" fontAlgn="base" hangingPunct="0">
        <a:lnSpc>
          <a:spcPct val="110000"/>
        </a:lnSpc>
        <a:spcBef>
          <a:spcPct val="25000"/>
        </a:spcBef>
        <a:spcAft>
          <a:spcPct val="0"/>
        </a:spcAft>
        <a:buClr>
          <a:srgbClr val="006AB6"/>
        </a:buClr>
        <a:buFont typeface="Arial" pitchFamily="34" charset="0"/>
        <a:buChar char="•"/>
        <a:defRPr sz="2200">
          <a:solidFill>
            <a:srgbClr val="333333"/>
          </a:solidFill>
          <a:latin typeface="+mn-lt"/>
        </a:defRPr>
      </a:lvl2pPr>
      <a:lvl3pPr marL="795338" indent="-173038" algn="l" rtl="0" eaLnBrk="0" fontAlgn="base" hangingPunct="0">
        <a:lnSpc>
          <a:spcPct val="110000"/>
        </a:lnSpc>
        <a:spcBef>
          <a:spcPct val="20000"/>
        </a:spcBef>
        <a:spcAft>
          <a:spcPct val="0"/>
        </a:spcAft>
        <a:buClr>
          <a:srgbClr val="006AB6"/>
        </a:buClr>
        <a:buFont typeface="Calibri" pitchFamily="34" charset="0"/>
        <a:buChar char="–"/>
        <a:defRPr sz="2000">
          <a:solidFill>
            <a:srgbClr val="333333"/>
          </a:solidFill>
          <a:latin typeface="+mn-lt"/>
        </a:defRPr>
      </a:lvl3pPr>
      <a:lvl4pPr marL="1082675" indent="-173038" algn="l" rtl="0" eaLnBrk="0" fontAlgn="base" hangingPunct="0">
        <a:lnSpc>
          <a:spcPct val="110000"/>
        </a:lnSpc>
        <a:spcBef>
          <a:spcPct val="20000"/>
        </a:spcBef>
        <a:spcAft>
          <a:spcPct val="0"/>
        </a:spcAft>
        <a:buClr>
          <a:srgbClr val="006AB6"/>
        </a:buClr>
        <a:buFont typeface="Wingdings" pitchFamily="2" charset="2"/>
        <a:buChar char="§"/>
        <a:defRPr sz="2000">
          <a:solidFill>
            <a:srgbClr val="333333"/>
          </a:solidFill>
          <a:latin typeface="+mn-lt"/>
        </a:defRPr>
      </a:lvl4pPr>
      <a:lvl5pPr marL="1370013" indent="-173038" algn="l" rtl="0" eaLnBrk="0" fontAlgn="base" hangingPunct="0">
        <a:lnSpc>
          <a:spcPct val="110000"/>
        </a:lnSpc>
        <a:spcBef>
          <a:spcPct val="20000"/>
        </a:spcBef>
        <a:spcAft>
          <a:spcPct val="0"/>
        </a:spcAft>
        <a:buClr>
          <a:srgbClr val="006AB6"/>
        </a:buClr>
        <a:buChar char="»"/>
        <a:defRPr sz="1600">
          <a:solidFill>
            <a:srgbClr val="333333"/>
          </a:solidFill>
          <a:latin typeface="+mn-lt"/>
        </a:defRPr>
      </a:lvl5pPr>
      <a:lvl6pPr marL="1827213" indent="-173038" algn="l" rtl="0" eaLnBrk="1" fontAlgn="base" hangingPunct="1">
        <a:lnSpc>
          <a:spcPct val="110000"/>
        </a:lnSpc>
        <a:spcBef>
          <a:spcPct val="20000"/>
        </a:spcBef>
        <a:spcAft>
          <a:spcPct val="0"/>
        </a:spcAft>
        <a:buChar char="»"/>
        <a:defRPr sz="2000">
          <a:solidFill>
            <a:srgbClr val="333333"/>
          </a:solidFill>
          <a:latin typeface="+mn-lt"/>
        </a:defRPr>
      </a:lvl6pPr>
      <a:lvl7pPr marL="2284413" indent="-173038" algn="l" rtl="0" eaLnBrk="1" fontAlgn="base" hangingPunct="1">
        <a:lnSpc>
          <a:spcPct val="110000"/>
        </a:lnSpc>
        <a:spcBef>
          <a:spcPct val="20000"/>
        </a:spcBef>
        <a:spcAft>
          <a:spcPct val="0"/>
        </a:spcAft>
        <a:buChar char="»"/>
        <a:defRPr sz="2000">
          <a:solidFill>
            <a:srgbClr val="333333"/>
          </a:solidFill>
          <a:latin typeface="+mn-lt"/>
        </a:defRPr>
      </a:lvl7pPr>
      <a:lvl8pPr marL="2741613" indent="-173038" algn="l" rtl="0" eaLnBrk="1" fontAlgn="base" hangingPunct="1">
        <a:lnSpc>
          <a:spcPct val="110000"/>
        </a:lnSpc>
        <a:spcBef>
          <a:spcPct val="20000"/>
        </a:spcBef>
        <a:spcAft>
          <a:spcPct val="0"/>
        </a:spcAft>
        <a:buChar char="»"/>
        <a:defRPr sz="2000">
          <a:solidFill>
            <a:srgbClr val="333333"/>
          </a:solidFill>
          <a:latin typeface="+mn-lt"/>
        </a:defRPr>
      </a:lvl8pPr>
      <a:lvl9pPr marL="3198813" indent="-173038" algn="l" rtl="0" eaLnBrk="1" fontAlgn="base" hangingPunct="1">
        <a:lnSpc>
          <a:spcPct val="110000"/>
        </a:lnSpc>
        <a:spcBef>
          <a:spcPct val="20000"/>
        </a:spcBef>
        <a:spcAft>
          <a:spcPct val="0"/>
        </a:spcAft>
        <a:buChar char="»"/>
        <a:defRPr sz="2000">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3074" name="Picture 5"/>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024438" y="0"/>
            <a:ext cx="3506787"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3"/>
          <p:cNvSpPr>
            <a:spLocks noGrp="1" noChangeArrowheads="1"/>
          </p:cNvSpPr>
          <p:nvPr>
            <p:ph type="title"/>
          </p:nvPr>
        </p:nvSpPr>
        <p:spPr bwMode="auto">
          <a:xfrm>
            <a:off x="471488" y="457200"/>
            <a:ext cx="8215312"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bodyPr>
          <a:lstStyle/>
          <a:p>
            <a:pPr lvl="0"/>
            <a:r>
              <a:rPr lang="en-US" altLang="en-US" smtClean="0"/>
              <a:t>Click to edit Master title style</a:t>
            </a:r>
          </a:p>
        </p:txBody>
      </p:sp>
      <p:sp>
        <p:nvSpPr>
          <p:cNvPr id="3076" name="Rectangle 4"/>
          <p:cNvSpPr>
            <a:spLocks noGrp="1" noChangeArrowheads="1"/>
          </p:cNvSpPr>
          <p:nvPr>
            <p:ph type="body" idx="1"/>
          </p:nvPr>
        </p:nvSpPr>
        <p:spPr bwMode="auto">
          <a:xfrm>
            <a:off x="471488" y="1446213"/>
            <a:ext cx="8215312" cy="509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077" name="Rectangle 5"/>
          <p:cNvSpPr>
            <a:spLocks noChangeArrowheads="1"/>
          </p:cNvSpPr>
          <p:nvPr/>
        </p:nvSpPr>
        <p:spPr bwMode="auto">
          <a:xfrm>
            <a:off x="6908800" y="6451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algn="r" eaLnBrk="0" fontAlgn="base" hangingPunct="0">
              <a:spcBef>
                <a:spcPct val="0"/>
              </a:spcBef>
              <a:spcAft>
                <a:spcPct val="0"/>
              </a:spcAft>
              <a:defRPr sz="3200">
                <a:solidFill>
                  <a:schemeClr val="tx1"/>
                </a:solidFill>
                <a:latin typeface="Arial" charset="0"/>
              </a:defRPr>
            </a:lvl6pPr>
            <a:lvl7pPr marL="2971800" indent="-228600" algn="r" eaLnBrk="0" fontAlgn="base" hangingPunct="0">
              <a:spcBef>
                <a:spcPct val="0"/>
              </a:spcBef>
              <a:spcAft>
                <a:spcPct val="0"/>
              </a:spcAft>
              <a:defRPr sz="3200">
                <a:solidFill>
                  <a:schemeClr val="tx1"/>
                </a:solidFill>
                <a:latin typeface="Arial" charset="0"/>
              </a:defRPr>
            </a:lvl7pPr>
            <a:lvl8pPr marL="3429000" indent="-228600" algn="r" eaLnBrk="0" fontAlgn="base" hangingPunct="0">
              <a:spcBef>
                <a:spcPct val="0"/>
              </a:spcBef>
              <a:spcAft>
                <a:spcPct val="0"/>
              </a:spcAft>
              <a:defRPr sz="3200">
                <a:solidFill>
                  <a:schemeClr val="tx1"/>
                </a:solidFill>
                <a:latin typeface="Arial" charset="0"/>
              </a:defRPr>
            </a:lvl8pPr>
            <a:lvl9pPr marL="3886200" indent="-228600" algn="r" eaLnBrk="0" fontAlgn="base" hangingPunct="0">
              <a:spcBef>
                <a:spcPct val="0"/>
              </a:spcBef>
              <a:spcAft>
                <a:spcPct val="0"/>
              </a:spcAft>
              <a:defRPr sz="3200">
                <a:solidFill>
                  <a:schemeClr val="tx1"/>
                </a:solidFill>
                <a:latin typeface="Arial" charset="0"/>
              </a:defRPr>
            </a:lvl9pPr>
          </a:lstStyle>
          <a:p>
            <a:pPr>
              <a:defRPr/>
            </a:pPr>
            <a:endParaRPr lang="en-US" altLang="en-US" sz="1000" dirty="0" smtClean="0">
              <a:solidFill>
                <a:srgbClr val="063DE8"/>
              </a:solidFill>
              <a:cs typeface="Arial" charset="0"/>
            </a:endParaRPr>
          </a:p>
        </p:txBody>
      </p:sp>
      <p:sp>
        <p:nvSpPr>
          <p:cNvPr id="3078" name="Rectangle 13"/>
          <p:cNvSpPr>
            <a:spLocks noChangeArrowheads="1"/>
          </p:cNvSpPr>
          <p:nvPr/>
        </p:nvSpPr>
        <p:spPr bwMode="auto">
          <a:xfrm>
            <a:off x="0" y="1277938"/>
            <a:ext cx="9144000" cy="53975"/>
          </a:xfrm>
          <a:prstGeom prst="rect">
            <a:avLst/>
          </a:prstGeom>
          <a:gradFill rotWithShape="1">
            <a:gsLst>
              <a:gs pos="0">
                <a:srgbClr val="006AB6"/>
              </a:gs>
              <a:gs pos="100000">
                <a:srgbClr val="E7F1F8"/>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algn="r" eaLnBrk="0" fontAlgn="base" hangingPunct="0">
              <a:spcBef>
                <a:spcPct val="0"/>
              </a:spcBef>
              <a:spcAft>
                <a:spcPct val="0"/>
              </a:spcAft>
              <a:defRPr sz="3200">
                <a:solidFill>
                  <a:schemeClr val="tx1"/>
                </a:solidFill>
                <a:latin typeface="Arial" charset="0"/>
              </a:defRPr>
            </a:lvl6pPr>
            <a:lvl7pPr marL="2971800" indent="-228600" algn="r" eaLnBrk="0" fontAlgn="base" hangingPunct="0">
              <a:spcBef>
                <a:spcPct val="0"/>
              </a:spcBef>
              <a:spcAft>
                <a:spcPct val="0"/>
              </a:spcAft>
              <a:defRPr sz="3200">
                <a:solidFill>
                  <a:schemeClr val="tx1"/>
                </a:solidFill>
                <a:latin typeface="Arial" charset="0"/>
              </a:defRPr>
            </a:lvl7pPr>
            <a:lvl8pPr marL="3429000" indent="-228600" algn="r" eaLnBrk="0" fontAlgn="base" hangingPunct="0">
              <a:spcBef>
                <a:spcPct val="0"/>
              </a:spcBef>
              <a:spcAft>
                <a:spcPct val="0"/>
              </a:spcAft>
              <a:defRPr sz="3200">
                <a:solidFill>
                  <a:schemeClr val="tx1"/>
                </a:solidFill>
                <a:latin typeface="Arial" charset="0"/>
              </a:defRPr>
            </a:lvl8pPr>
            <a:lvl9pPr marL="3886200" indent="-228600" algn="r" eaLnBrk="0" fontAlgn="base" hangingPunct="0">
              <a:spcBef>
                <a:spcPct val="0"/>
              </a:spcBef>
              <a:spcAft>
                <a:spcPct val="0"/>
              </a:spcAft>
              <a:defRPr sz="3200">
                <a:solidFill>
                  <a:schemeClr val="tx1"/>
                </a:solidFill>
                <a:latin typeface="Arial" charset="0"/>
              </a:defRPr>
            </a:lvl9pPr>
          </a:lstStyle>
          <a:p>
            <a:pPr eaLnBrk="1" hangingPunct="1">
              <a:defRPr/>
            </a:pPr>
            <a:endParaRPr lang="en-US" altLang="en-US" sz="1800" dirty="0" smtClean="0">
              <a:solidFill>
                <a:srgbClr val="000000"/>
              </a:solidFill>
              <a:cs typeface="Arial" charset="0"/>
            </a:endParaRPr>
          </a:p>
        </p:txBody>
      </p:sp>
      <p:pic>
        <p:nvPicPr>
          <p:cNvPr id="3079" name="Picture 27" descr="Powerpoint Art_insid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0"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Footer Placeholder 3"/>
          <p:cNvSpPr txBox="1">
            <a:spLocks/>
          </p:cNvSpPr>
          <p:nvPr/>
        </p:nvSpPr>
        <p:spPr bwMode="auto">
          <a:xfrm>
            <a:off x="6400800" y="6604000"/>
            <a:ext cx="2209800" cy="228600"/>
          </a:xfrm>
          <a:prstGeom prst="rect">
            <a:avLst/>
          </a:prstGeom>
          <a:solidFill>
            <a:schemeClr val="bg1"/>
          </a:solidFill>
          <a:ln w="9525">
            <a:solidFill>
              <a:schemeClr val="bg1"/>
            </a:solidFill>
            <a:miter lim="800000"/>
            <a:headEnd/>
            <a:tailEnd/>
          </a:ln>
        </p:spPr>
        <p:txBody>
          <a:bodyPr lIns="91407" tIns="45704" rIns="91407" bIns="45704" anchor="ct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eaLnBrk="1" hangingPunct="1">
              <a:defRPr/>
            </a:pPr>
            <a:r>
              <a:rPr lang="en-US" sz="1200" b="1" dirty="0" smtClean="0">
                <a:solidFill>
                  <a:srgbClr val="0070C0"/>
                </a:solidFill>
                <a:latin typeface="Calibri" pitchFamily="34" charset="0"/>
                <a:cs typeface="Arial" charset="0"/>
              </a:rPr>
              <a:t>PROPRIETARY  &amp; CONFIDENTIAL</a:t>
            </a:r>
          </a:p>
        </p:txBody>
      </p:sp>
      <p:sp>
        <p:nvSpPr>
          <p:cNvPr id="3081" name="Slide Number Placeholder 4"/>
          <p:cNvSpPr txBox="1">
            <a:spLocks/>
          </p:cNvSpPr>
          <p:nvPr/>
        </p:nvSpPr>
        <p:spPr bwMode="auto">
          <a:xfrm>
            <a:off x="8518525" y="6584950"/>
            <a:ext cx="609600" cy="266700"/>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lIns="91407" tIns="45704" rIns="91407" bIns="45704" anchor="ct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lgn="ctr" eaLnBrk="1" hangingPunct="1">
              <a:defRPr/>
            </a:pPr>
            <a:fld id="{9B28CF4F-1DE4-4E4E-AF33-54C02C246E41}" type="slidenum">
              <a:rPr lang="en-US" sz="1200" b="1" smtClean="0">
                <a:solidFill>
                  <a:srgbClr val="4F81BD"/>
                </a:solidFill>
                <a:latin typeface="Calibri" pitchFamily="34" charset="0"/>
                <a:cs typeface="Arial" charset="0"/>
              </a:rPr>
              <a:pPr algn="ctr" eaLnBrk="1" hangingPunct="1">
                <a:defRPr/>
              </a:pPr>
              <a:t>‹#›</a:t>
            </a:fld>
            <a:endParaRPr lang="en-US" sz="1200" b="1" dirty="0" smtClean="0">
              <a:solidFill>
                <a:srgbClr val="4F81BD"/>
              </a:solidFill>
              <a:latin typeface="Calibri" pitchFamily="34" charset="0"/>
              <a:cs typeface="Arial" charset="0"/>
            </a:endParaRPr>
          </a:p>
        </p:txBody>
      </p:sp>
    </p:spTree>
  </p:cSld>
  <p:clrMap bg1="lt1" tx1="dk1" bg2="lt2" tx2="dk2" accent1="accent1" accent2="accent2" accent3="accent3" accent4="accent4" accent5="accent5" accent6="accent6" hlink="hlink" folHlink="folHlink"/>
  <p:sldLayoutIdLst>
    <p:sldLayoutId id="2147490986" r:id="rId1"/>
    <p:sldLayoutId id="2147490927" r:id="rId2"/>
    <p:sldLayoutId id="2147490928" r:id="rId3"/>
    <p:sldLayoutId id="2147490929" r:id="rId4"/>
    <p:sldLayoutId id="2147490930" r:id="rId5"/>
    <p:sldLayoutId id="2147490931" r:id="rId6"/>
    <p:sldLayoutId id="2147490932" r:id="rId7"/>
    <p:sldLayoutId id="2147490933" r:id="rId8"/>
    <p:sldLayoutId id="2147490987" r:id="rId9"/>
    <p:sldLayoutId id="2147490988" r:id="rId10"/>
    <p:sldLayoutId id="2147490934" r:id="rId11"/>
    <p:sldLayoutId id="2147490989" r:id="rId12"/>
    <p:sldLayoutId id="2147490935" r:id="rId13"/>
    <p:sldLayoutId id="2147490990" r:id="rId14"/>
  </p:sldLayoutIdLst>
  <p:timing>
    <p:tnLst>
      <p:par>
        <p:cTn id="1" dur="indefinite" restart="never" nodeType="tmRoot"/>
      </p:par>
    </p:tnLst>
  </p:timing>
  <p:hf hdr="0" ftr="0" dt="0"/>
  <p:txStyles>
    <p:titleStyle>
      <a:lvl1pPr algn="l" rtl="0" eaLnBrk="0" fontAlgn="base" hangingPunct="0">
        <a:spcBef>
          <a:spcPct val="0"/>
        </a:spcBef>
        <a:spcAft>
          <a:spcPct val="0"/>
        </a:spcAft>
        <a:defRPr sz="2800" b="1">
          <a:solidFill>
            <a:srgbClr val="006AB6"/>
          </a:solidFill>
          <a:latin typeface="+mj-lt"/>
          <a:ea typeface="+mj-ea"/>
          <a:cs typeface="+mj-cs"/>
        </a:defRPr>
      </a:lvl1pPr>
      <a:lvl2pPr algn="l" rtl="0" eaLnBrk="0" fontAlgn="base" hangingPunct="0">
        <a:spcBef>
          <a:spcPct val="0"/>
        </a:spcBef>
        <a:spcAft>
          <a:spcPct val="0"/>
        </a:spcAft>
        <a:defRPr sz="2800" b="1">
          <a:solidFill>
            <a:srgbClr val="006AB6"/>
          </a:solidFill>
          <a:latin typeface="Calibri" pitchFamily="34" charset="0"/>
        </a:defRPr>
      </a:lvl2pPr>
      <a:lvl3pPr algn="l" rtl="0" eaLnBrk="0" fontAlgn="base" hangingPunct="0">
        <a:spcBef>
          <a:spcPct val="0"/>
        </a:spcBef>
        <a:spcAft>
          <a:spcPct val="0"/>
        </a:spcAft>
        <a:defRPr sz="2800" b="1">
          <a:solidFill>
            <a:srgbClr val="006AB6"/>
          </a:solidFill>
          <a:latin typeface="Calibri" pitchFamily="34" charset="0"/>
        </a:defRPr>
      </a:lvl3pPr>
      <a:lvl4pPr algn="l" rtl="0" eaLnBrk="0" fontAlgn="base" hangingPunct="0">
        <a:spcBef>
          <a:spcPct val="0"/>
        </a:spcBef>
        <a:spcAft>
          <a:spcPct val="0"/>
        </a:spcAft>
        <a:defRPr sz="2800" b="1">
          <a:solidFill>
            <a:srgbClr val="006AB6"/>
          </a:solidFill>
          <a:latin typeface="Calibri" pitchFamily="34" charset="0"/>
        </a:defRPr>
      </a:lvl4pPr>
      <a:lvl5pPr algn="l" rtl="0" eaLnBrk="0" fontAlgn="base" hangingPunct="0">
        <a:spcBef>
          <a:spcPct val="0"/>
        </a:spcBef>
        <a:spcAft>
          <a:spcPct val="0"/>
        </a:spcAft>
        <a:defRPr sz="2800" b="1">
          <a:solidFill>
            <a:srgbClr val="006AB6"/>
          </a:solidFill>
          <a:latin typeface="Calibri" pitchFamily="34" charset="0"/>
        </a:defRPr>
      </a:lvl5pPr>
      <a:lvl6pPr marL="457200" algn="l" rtl="0" eaLnBrk="1" fontAlgn="base" hangingPunct="1">
        <a:spcBef>
          <a:spcPct val="0"/>
        </a:spcBef>
        <a:spcAft>
          <a:spcPct val="0"/>
        </a:spcAft>
        <a:defRPr sz="2800">
          <a:solidFill>
            <a:srgbClr val="006AB6"/>
          </a:solidFill>
          <a:latin typeface="Arial" charset="0"/>
        </a:defRPr>
      </a:lvl6pPr>
      <a:lvl7pPr marL="914400" algn="l" rtl="0" eaLnBrk="1" fontAlgn="base" hangingPunct="1">
        <a:spcBef>
          <a:spcPct val="0"/>
        </a:spcBef>
        <a:spcAft>
          <a:spcPct val="0"/>
        </a:spcAft>
        <a:defRPr sz="2800">
          <a:solidFill>
            <a:srgbClr val="006AB6"/>
          </a:solidFill>
          <a:latin typeface="Arial" charset="0"/>
        </a:defRPr>
      </a:lvl7pPr>
      <a:lvl8pPr marL="1371600" algn="l" rtl="0" eaLnBrk="1" fontAlgn="base" hangingPunct="1">
        <a:spcBef>
          <a:spcPct val="0"/>
        </a:spcBef>
        <a:spcAft>
          <a:spcPct val="0"/>
        </a:spcAft>
        <a:defRPr sz="2800">
          <a:solidFill>
            <a:srgbClr val="006AB6"/>
          </a:solidFill>
          <a:latin typeface="Arial" charset="0"/>
        </a:defRPr>
      </a:lvl8pPr>
      <a:lvl9pPr marL="1828800" algn="l" rtl="0" eaLnBrk="1" fontAlgn="base" hangingPunct="1">
        <a:spcBef>
          <a:spcPct val="0"/>
        </a:spcBef>
        <a:spcAft>
          <a:spcPct val="0"/>
        </a:spcAft>
        <a:defRPr sz="2800">
          <a:solidFill>
            <a:srgbClr val="006AB6"/>
          </a:solidFill>
          <a:latin typeface="Arial" charset="0"/>
        </a:defRPr>
      </a:lvl9pPr>
    </p:titleStyle>
    <p:bodyStyle>
      <a:lvl1pPr marL="342900" indent="-342900" algn="l" rtl="0" eaLnBrk="0" fontAlgn="base" hangingPunct="0">
        <a:lnSpc>
          <a:spcPct val="110000"/>
        </a:lnSpc>
        <a:spcBef>
          <a:spcPct val="50000"/>
        </a:spcBef>
        <a:spcAft>
          <a:spcPct val="0"/>
        </a:spcAft>
        <a:defRPr sz="2400">
          <a:solidFill>
            <a:srgbClr val="333333"/>
          </a:solidFill>
          <a:latin typeface="+mn-lt"/>
          <a:ea typeface="+mn-ea"/>
          <a:cs typeface="+mn-cs"/>
        </a:defRPr>
      </a:lvl1pPr>
      <a:lvl2pPr marL="508000" indent="-225425" algn="l" rtl="0" eaLnBrk="0" fontAlgn="base" hangingPunct="0">
        <a:lnSpc>
          <a:spcPct val="110000"/>
        </a:lnSpc>
        <a:spcBef>
          <a:spcPct val="25000"/>
        </a:spcBef>
        <a:spcAft>
          <a:spcPct val="0"/>
        </a:spcAft>
        <a:buClr>
          <a:srgbClr val="006AB6"/>
        </a:buClr>
        <a:buFont typeface="Arial" pitchFamily="34" charset="0"/>
        <a:buChar char="•"/>
        <a:defRPr sz="2200">
          <a:solidFill>
            <a:srgbClr val="333333"/>
          </a:solidFill>
          <a:latin typeface="+mn-lt"/>
        </a:defRPr>
      </a:lvl2pPr>
      <a:lvl3pPr marL="795338" indent="-173038" algn="l" rtl="0" eaLnBrk="0" fontAlgn="base" hangingPunct="0">
        <a:lnSpc>
          <a:spcPct val="110000"/>
        </a:lnSpc>
        <a:spcBef>
          <a:spcPct val="20000"/>
        </a:spcBef>
        <a:spcAft>
          <a:spcPct val="0"/>
        </a:spcAft>
        <a:buClr>
          <a:srgbClr val="006AB6"/>
        </a:buClr>
        <a:buFont typeface="Calibri" pitchFamily="34" charset="0"/>
        <a:buChar char="–"/>
        <a:defRPr sz="2000">
          <a:solidFill>
            <a:srgbClr val="333333"/>
          </a:solidFill>
          <a:latin typeface="+mn-lt"/>
        </a:defRPr>
      </a:lvl3pPr>
      <a:lvl4pPr marL="1082675" indent="-173038" algn="l" rtl="0" eaLnBrk="0" fontAlgn="base" hangingPunct="0">
        <a:lnSpc>
          <a:spcPct val="110000"/>
        </a:lnSpc>
        <a:spcBef>
          <a:spcPct val="20000"/>
        </a:spcBef>
        <a:spcAft>
          <a:spcPct val="0"/>
        </a:spcAft>
        <a:buClr>
          <a:srgbClr val="006AB6"/>
        </a:buClr>
        <a:buFont typeface="Wingdings" pitchFamily="2" charset="2"/>
        <a:buChar char="§"/>
        <a:defRPr sz="2000">
          <a:solidFill>
            <a:srgbClr val="333333"/>
          </a:solidFill>
          <a:latin typeface="+mn-lt"/>
        </a:defRPr>
      </a:lvl4pPr>
      <a:lvl5pPr marL="1370013" indent="-173038" algn="l" rtl="0" eaLnBrk="0" fontAlgn="base" hangingPunct="0">
        <a:lnSpc>
          <a:spcPct val="110000"/>
        </a:lnSpc>
        <a:spcBef>
          <a:spcPct val="20000"/>
        </a:spcBef>
        <a:spcAft>
          <a:spcPct val="0"/>
        </a:spcAft>
        <a:buClr>
          <a:srgbClr val="006AB6"/>
        </a:buClr>
        <a:buChar char="»"/>
        <a:defRPr sz="1600">
          <a:solidFill>
            <a:srgbClr val="333333"/>
          </a:solidFill>
          <a:latin typeface="+mn-lt"/>
        </a:defRPr>
      </a:lvl5pPr>
      <a:lvl6pPr marL="1827213" indent="-173038" algn="l" rtl="0" eaLnBrk="1" fontAlgn="base" hangingPunct="1">
        <a:lnSpc>
          <a:spcPct val="110000"/>
        </a:lnSpc>
        <a:spcBef>
          <a:spcPct val="20000"/>
        </a:spcBef>
        <a:spcAft>
          <a:spcPct val="0"/>
        </a:spcAft>
        <a:buChar char="»"/>
        <a:defRPr sz="2000">
          <a:solidFill>
            <a:srgbClr val="333333"/>
          </a:solidFill>
          <a:latin typeface="+mn-lt"/>
        </a:defRPr>
      </a:lvl6pPr>
      <a:lvl7pPr marL="2284413" indent="-173038" algn="l" rtl="0" eaLnBrk="1" fontAlgn="base" hangingPunct="1">
        <a:lnSpc>
          <a:spcPct val="110000"/>
        </a:lnSpc>
        <a:spcBef>
          <a:spcPct val="20000"/>
        </a:spcBef>
        <a:spcAft>
          <a:spcPct val="0"/>
        </a:spcAft>
        <a:buChar char="»"/>
        <a:defRPr sz="2000">
          <a:solidFill>
            <a:srgbClr val="333333"/>
          </a:solidFill>
          <a:latin typeface="+mn-lt"/>
        </a:defRPr>
      </a:lvl7pPr>
      <a:lvl8pPr marL="2741613" indent="-173038" algn="l" rtl="0" eaLnBrk="1" fontAlgn="base" hangingPunct="1">
        <a:lnSpc>
          <a:spcPct val="110000"/>
        </a:lnSpc>
        <a:spcBef>
          <a:spcPct val="20000"/>
        </a:spcBef>
        <a:spcAft>
          <a:spcPct val="0"/>
        </a:spcAft>
        <a:buChar char="»"/>
        <a:defRPr sz="2000">
          <a:solidFill>
            <a:srgbClr val="333333"/>
          </a:solidFill>
          <a:latin typeface="+mn-lt"/>
        </a:defRPr>
      </a:lvl8pPr>
      <a:lvl9pPr marL="3198813" indent="-173038" algn="l" rtl="0" eaLnBrk="1" fontAlgn="base" hangingPunct="1">
        <a:lnSpc>
          <a:spcPct val="110000"/>
        </a:lnSpc>
        <a:spcBef>
          <a:spcPct val="20000"/>
        </a:spcBef>
        <a:spcAft>
          <a:spcPct val="0"/>
        </a:spcAft>
        <a:buChar char="»"/>
        <a:defRPr sz="2000">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098" name="Picture 5"/>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5024438" y="0"/>
            <a:ext cx="3506787"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Rectangle 3"/>
          <p:cNvSpPr>
            <a:spLocks noGrp="1" noChangeArrowheads="1"/>
          </p:cNvSpPr>
          <p:nvPr>
            <p:ph type="title"/>
          </p:nvPr>
        </p:nvSpPr>
        <p:spPr bwMode="auto">
          <a:xfrm>
            <a:off x="471488" y="457200"/>
            <a:ext cx="8215312"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bodyPr>
          <a:lstStyle/>
          <a:p>
            <a:pPr lvl="0"/>
            <a:r>
              <a:rPr lang="en-US" altLang="en-US" smtClean="0"/>
              <a:t>Click to edit Master title style</a:t>
            </a:r>
          </a:p>
        </p:txBody>
      </p:sp>
      <p:sp>
        <p:nvSpPr>
          <p:cNvPr id="4100" name="Rectangle 4"/>
          <p:cNvSpPr>
            <a:spLocks noGrp="1" noChangeArrowheads="1"/>
          </p:cNvSpPr>
          <p:nvPr>
            <p:ph type="body" idx="1"/>
          </p:nvPr>
        </p:nvSpPr>
        <p:spPr bwMode="auto">
          <a:xfrm>
            <a:off x="471488" y="1446213"/>
            <a:ext cx="8215312" cy="509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101" name="Rectangle 5"/>
          <p:cNvSpPr>
            <a:spLocks noChangeArrowheads="1"/>
          </p:cNvSpPr>
          <p:nvPr/>
        </p:nvSpPr>
        <p:spPr bwMode="auto">
          <a:xfrm>
            <a:off x="6908800" y="6451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algn="r" eaLnBrk="0" fontAlgn="base" hangingPunct="0">
              <a:spcBef>
                <a:spcPct val="0"/>
              </a:spcBef>
              <a:spcAft>
                <a:spcPct val="0"/>
              </a:spcAft>
              <a:defRPr sz="3200">
                <a:solidFill>
                  <a:schemeClr val="tx1"/>
                </a:solidFill>
                <a:latin typeface="Arial" charset="0"/>
              </a:defRPr>
            </a:lvl6pPr>
            <a:lvl7pPr marL="2971800" indent="-228600" algn="r" eaLnBrk="0" fontAlgn="base" hangingPunct="0">
              <a:spcBef>
                <a:spcPct val="0"/>
              </a:spcBef>
              <a:spcAft>
                <a:spcPct val="0"/>
              </a:spcAft>
              <a:defRPr sz="3200">
                <a:solidFill>
                  <a:schemeClr val="tx1"/>
                </a:solidFill>
                <a:latin typeface="Arial" charset="0"/>
              </a:defRPr>
            </a:lvl7pPr>
            <a:lvl8pPr marL="3429000" indent="-228600" algn="r" eaLnBrk="0" fontAlgn="base" hangingPunct="0">
              <a:spcBef>
                <a:spcPct val="0"/>
              </a:spcBef>
              <a:spcAft>
                <a:spcPct val="0"/>
              </a:spcAft>
              <a:defRPr sz="3200">
                <a:solidFill>
                  <a:schemeClr val="tx1"/>
                </a:solidFill>
                <a:latin typeface="Arial" charset="0"/>
              </a:defRPr>
            </a:lvl8pPr>
            <a:lvl9pPr marL="3886200" indent="-228600" algn="r" eaLnBrk="0" fontAlgn="base" hangingPunct="0">
              <a:spcBef>
                <a:spcPct val="0"/>
              </a:spcBef>
              <a:spcAft>
                <a:spcPct val="0"/>
              </a:spcAft>
              <a:defRPr sz="3200">
                <a:solidFill>
                  <a:schemeClr val="tx1"/>
                </a:solidFill>
                <a:latin typeface="Arial" charset="0"/>
              </a:defRPr>
            </a:lvl9pPr>
          </a:lstStyle>
          <a:p>
            <a:pPr>
              <a:defRPr/>
            </a:pPr>
            <a:endParaRPr lang="en-US" altLang="en-US" sz="1000" dirty="0" smtClean="0">
              <a:solidFill>
                <a:srgbClr val="063DE8"/>
              </a:solidFill>
              <a:cs typeface="Arial" charset="0"/>
            </a:endParaRPr>
          </a:p>
        </p:txBody>
      </p:sp>
      <p:sp>
        <p:nvSpPr>
          <p:cNvPr id="4102" name="Rectangle 13"/>
          <p:cNvSpPr>
            <a:spLocks noChangeArrowheads="1"/>
          </p:cNvSpPr>
          <p:nvPr/>
        </p:nvSpPr>
        <p:spPr bwMode="auto">
          <a:xfrm>
            <a:off x="0" y="1277938"/>
            <a:ext cx="9144000" cy="53975"/>
          </a:xfrm>
          <a:prstGeom prst="rect">
            <a:avLst/>
          </a:prstGeom>
          <a:gradFill rotWithShape="1">
            <a:gsLst>
              <a:gs pos="0">
                <a:srgbClr val="006AB6"/>
              </a:gs>
              <a:gs pos="100000">
                <a:srgbClr val="E7F1F8"/>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3200">
                <a:solidFill>
                  <a:schemeClr val="tx1"/>
                </a:solidFill>
                <a:latin typeface="Arial" charset="0"/>
              </a:defRPr>
            </a:lvl1pPr>
            <a:lvl2pPr marL="742950" indent="-285750" eaLnBrk="0" hangingPunct="0">
              <a:defRPr sz="3200">
                <a:solidFill>
                  <a:schemeClr val="tx1"/>
                </a:solidFill>
                <a:latin typeface="Arial" charset="0"/>
              </a:defRPr>
            </a:lvl2pPr>
            <a:lvl3pPr marL="1143000" indent="-228600" eaLnBrk="0" hangingPunct="0">
              <a:defRPr sz="3200">
                <a:solidFill>
                  <a:schemeClr val="tx1"/>
                </a:solidFill>
                <a:latin typeface="Arial" charset="0"/>
              </a:defRPr>
            </a:lvl3pPr>
            <a:lvl4pPr marL="1600200" indent="-228600" eaLnBrk="0" hangingPunct="0">
              <a:defRPr sz="3200">
                <a:solidFill>
                  <a:schemeClr val="tx1"/>
                </a:solidFill>
                <a:latin typeface="Arial" charset="0"/>
              </a:defRPr>
            </a:lvl4pPr>
            <a:lvl5pPr marL="2057400" indent="-228600" eaLnBrk="0" hangingPunct="0">
              <a:defRPr sz="3200">
                <a:solidFill>
                  <a:schemeClr val="tx1"/>
                </a:solidFill>
                <a:latin typeface="Arial" charset="0"/>
              </a:defRPr>
            </a:lvl5pPr>
            <a:lvl6pPr marL="2514600" indent="-228600" algn="r" eaLnBrk="0" fontAlgn="base" hangingPunct="0">
              <a:spcBef>
                <a:spcPct val="0"/>
              </a:spcBef>
              <a:spcAft>
                <a:spcPct val="0"/>
              </a:spcAft>
              <a:defRPr sz="3200">
                <a:solidFill>
                  <a:schemeClr val="tx1"/>
                </a:solidFill>
                <a:latin typeface="Arial" charset="0"/>
              </a:defRPr>
            </a:lvl6pPr>
            <a:lvl7pPr marL="2971800" indent="-228600" algn="r" eaLnBrk="0" fontAlgn="base" hangingPunct="0">
              <a:spcBef>
                <a:spcPct val="0"/>
              </a:spcBef>
              <a:spcAft>
                <a:spcPct val="0"/>
              </a:spcAft>
              <a:defRPr sz="3200">
                <a:solidFill>
                  <a:schemeClr val="tx1"/>
                </a:solidFill>
                <a:latin typeface="Arial" charset="0"/>
              </a:defRPr>
            </a:lvl7pPr>
            <a:lvl8pPr marL="3429000" indent="-228600" algn="r" eaLnBrk="0" fontAlgn="base" hangingPunct="0">
              <a:spcBef>
                <a:spcPct val="0"/>
              </a:spcBef>
              <a:spcAft>
                <a:spcPct val="0"/>
              </a:spcAft>
              <a:defRPr sz="3200">
                <a:solidFill>
                  <a:schemeClr val="tx1"/>
                </a:solidFill>
                <a:latin typeface="Arial" charset="0"/>
              </a:defRPr>
            </a:lvl8pPr>
            <a:lvl9pPr marL="3886200" indent="-228600" algn="r" eaLnBrk="0" fontAlgn="base" hangingPunct="0">
              <a:spcBef>
                <a:spcPct val="0"/>
              </a:spcBef>
              <a:spcAft>
                <a:spcPct val="0"/>
              </a:spcAft>
              <a:defRPr sz="3200">
                <a:solidFill>
                  <a:schemeClr val="tx1"/>
                </a:solidFill>
                <a:latin typeface="Arial" charset="0"/>
              </a:defRPr>
            </a:lvl9pPr>
          </a:lstStyle>
          <a:p>
            <a:pPr eaLnBrk="1" hangingPunct="1">
              <a:defRPr/>
            </a:pPr>
            <a:endParaRPr lang="en-US" altLang="en-US" sz="1800" dirty="0" smtClean="0">
              <a:solidFill>
                <a:srgbClr val="000000"/>
              </a:solidFill>
              <a:cs typeface="Arial" charset="0"/>
            </a:endParaRPr>
          </a:p>
        </p:txBody>
      </p:sp>
      <p:pic>
        <p:nvPicPr>
          <p:cNvPr id="4103" name="Picture 27" descr="Powerpoint Art_insid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0" y="0"/>
            <a:ext cx="9144000"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Footer Placeholder 3"/>
          <p:cNvSpPr txBox="1">
            <a:spLocks/>
          </p:cNvSpPr>
          <p:nvPr/>
        </p:nvSpPr>
        <p:spPr bwMode="auto">
          <a:xfrm>
            <a:off x="6400800" y="6604000"/>
            <a:ext cx="2209800" cy="228600"/>
          </a:xfrm>
          <a:prstGeom prst="rect">
            <a:avLst/>
          </a:prstGeom>
          <a:solidFill>
            <a:schemeClr val="bg1"/>
          </a:solidFill>
          <a:ln w="9525">
            <a:solidFill>
              <a:schemeClr val="bg1"/>
            </a:solidFill>
            <a:miter lim="800000"/>
            <a:headEnd/>
            <a:tailEnd/>
          </a:ln>
        </p:spPr>
        <p:txBody>
          <a:bodyPr lIns="91407" tIns="45704" rIns="91407" bIns="45704" anchor="ct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eaLnBrk="1" hangingPunct="1">
              <a:defRPr/>
            </a:pPr>
            <a:r>
              <a:rPr lang="en-US" sz="1200" b="1" dirty="0" smtClean="0">
                <a:solidFill>
                  <a:srgbClr val="0070C0"/>
                </a:solidFill>
                <a:latin typeface="Calibri" pitchFamily="34" charset="0"/>
                <a:cs typeface="Arial" charset="0"/>
              </a:rPr>
              <a:t>PROPRIETARY  &amp; CONFIDENTIAL</a:t>
            </a:r>
          </a:p>
        </p:txBody>
      </p:sp>
      <p:sp>
        <p:nvSpPr>
          <p:cNvPr id="3081" name="Slide Number Placeholder 4"/>
          <p:cNvSpPr txBox="1">
            <a:spLocks/>
          </p:cNvSpPr>
          <p:nvPr/>
        </p:nvSpPr>
        <p:spPr bwMode="auto">
          <a:xfrm>
            <a:off x="8518525" y="6584950"/>
            <a:ext cx="609600" cy="266700"/>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lIns="91407" tIns="45704" rIns="91407" bIns="45704" anchor="ct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lgn="ctr" eaLnBrk="1" hangingPunct="1">
              <a:defRPr/>
            </a:pPr>
            <a:fld id="{2E40B257-6416-4ABF-89C2-C5C62CDB480F}" type="slidenum">
              <a:rPr lang="en-US" sz="1200" b="1" smtClean="0">
                <a:solidFill>
                  <a:srgbClr val="4F81BD"/>
                </a:solidFill>
                <a:latin typeface="Calibri" pitchFamily="34" charset="0"/>
                <a:cs typeface="Arial" charset="0"/>
              </a:rPr>
              <a:pPr algn="ctr" eaLnBrk="1" hangingPunct="1">
                <a:defRPr/>
              </a:pPr>
              <a:t>‹#›</a:t>
            </a:fld>
            <a:endParaRPr lang="en-US" sz="1200" b="1" dirty="0" smtClean="0">
              <a:solidFill>
                <a:srgbClr val="4F81BD"/>
              </a:solidFill>
              <a:latin typeface="Calibri" pitchFamily="34" charset="0"/>
              <a:cs typeface="Arial" charset="0"/>
            </a:endParaRPr>
          </a:p>
        </p:txBody>
      </p:sp>
    </p:spTree>
  </p:cSld>
  <p:clrMap bg1="lt1" tx1="dk1" bg2="lt2" tx2="dk2" accent1="accent1" accent2="accent2" accent3="accent3" accent4="accent4" accent5="accent5" accent6="accent6" hlink="hlink" folHlink="folHlink"/>
  <p:sldLayoutIdLst>
    <p:sldLayoutId id="2147490991" r:id="rId1"/>
    <p:sldLayoutId id="2147490936" r:id="rId2"/>
    <p:sldLayoutId id="2147490937" r:id="rId3"/>
    <p:sldLayoutId id="2147490938" r:id="rId4"/>
    <p:sldLayoutId id="2147490939" r:id="rId5"/>
    <p:sldLayoutId id="2147490940" r:id="rId6"/>
    <p:sldLayoutId id="2147490941" r:id="rId7"/>
    <p:sldLayoutId id="2147490942" r:id="rId8"/>
    <p:sldLayoutId id="2147490992" r:id="rId9"/>
    <p:sldLayoutId id="2147490993" r:id="rId10"/>
    <p:sldLayoutId id="2147490943" r:id="rId11"/>
    <p:sldLayoutId id="2147490994" r:id="rId12"/>
    <p:sldLayoutId id="2147490944" r:id="rId13"/>
    <p:sldLayoutId id="2147490995" r:id="rId14"/>
    <p:sldLayoutId id="2147490996" r:id="rId15"/>
  </p:sldLayoutIdLst>
  <p:timing>
    <p:tnLst>
      <p:par>
        <p:cTn id="1" dur="indefinite" restart="never" nodeType="tmRoot"/>
      </p:par>
    </p:tnLst>
  </p:timing>
  <p:hf hdr="0" ftr="0" dt="0"/>
  <p:txStyles>
    <p:titleStyle>
      <a:lvl1pPr algn="l" rtl="0" eaLnBrk="0" fontAlgn="base" hangingPunct="0">
        <a:spcBef>
          <a:spcPct val="0"/>
        </a:spcBef>
        <a:spcAft>
          <a:spcPct val="0"/>
        </a:spcAft>
        <a:defRPr sz="2800" b="1">
          <a:solidFill>
            <a:srgbClr val="006AB6"/>
          </a:solidFill>
          <a:latin typeface="+mj-lt"/>
          <a:ea typeface="+mj-ea"/>
          <a:cs typeface="+mj-cs"/>
        </a:defRPr>
      </a:lvl1pPr>
      <a:lvl2pPr algn="l" rtl="0" eaLnBrk="0" fontAlgn="base" hangingPunct="0">
        <a:spcBef>
          <a:spcPct val="0"/>
        </a:spcBef>
        <a:spcAft>
          <a:spcPct val="0"/>
        </a:spcAft>
        <a:defRPr sz="2800" b="1">
          <a:solidFill>
            <a:srgbClr val="006AB6"/>
          </a:solidFill>
          <a:latin typeface="Calibri" pitchFamily="34" charset="0"/>
        </a:defRPr>
      </a:lvl2pPr>
      <a:lvl3pPr algn="l" rtl="0" eaLnBrk="0" fontAlgn="base" hangingPunct="0">
        <a:spcBef>
          <a:spcPct val="0"/>
        </a:spcBef>
        <a:spcAft>
          <a:spcPct val="0"/>
        </a:spcAft>
        <a:defRPr sz="2800" b="1">
          <a:solidFill>
            <a:srgbClr val="006AB6"/>
          </a:solidFill>
          <a:latin typeface="Calibri" pitchFamily="34" charset="0"/>
        </a:defRPr>
      </a:lvl3pPr>
      <a:lvl4pPr algn="l" rtl="0" eaLnBrk="0" fontAlgn="base" hangingPunct="0">
        <a:spcBef>
          <a:spcPct val="0"/>
        </a:spcBef>
        <a:spcAft>
          <a:spcPct val="0"/>
        </a:spcAft>
        <a:defRPr sz="2800" b="1">
          <a:solidFill>
            <a:srgbClr val="006AB6"/>
          </a:solidFill>
          <a:latin typeface="Calibri" pitchFamily="34" charset="0"/>
        </a:defRPr>
      </a:lvl4pPr>
      <a:lvl5pPr algn="l" rtl="0" eaLnBrk="0" fontAlgn="base" hangingPunct="0">
        <a:spcBef>
          <a:spcPct val="0"/>
        </a:spcBef>
        <a:spcAft>
          <a:spcPct val="0"/>
        </a:spcAft>
        <a:defRPr sz="2800" b="1">
          <a:solidFill>
            <a:srgbClr val="006AB6"/>
          </a:solidFill>
          <a:latin typeface="Calibri" pitchFamily="34" charset="0"/>
        </a:defRPr>
      </a:lvl5pPr>
      <a:lvl6pPr marL="457200" algn="l" rtl="0" eaLnBrk="1" fontAlgn="base" hangingPunct="1">
        <a:spcBef>
          <a:spcPct val="0"/>
        </a:spcBef>
        <a:spcAft>
          <a:spcPct val="0"/>
        </a:spcAft>
        <a:defRPr sz="2800">
          <a:solidFill>
            <a:srgbClr val="006AB6"/>
          </a:solidFill>
          <a:latin typeface="Arial" charset="0"/>
        </a:defRPr>
      </a:lvl6pPr>
      <a:lvl7pPr marL="914400" algn="l" rtl="0" eaLnBrk="1" fontAlgn="base" hangingPunct="1">
        <a:spcBef>
          <a:spcPct val="0"/>
        </a:spcBef>
        <a:spcAft>
          <a:spcPct val="0"/>
        </a:spcAft>
        <a:defRPr sz="2800">
          <a:solidFill>
            <a:srgbClr val="006AB6"/>
          </a:solidFill>
          <a:latin typeface="Arial" charset="0"/>
        </a:defRPr>
      </a:lvl7pPr>
      <a:lvl8pPr marL="1371600" algn="l" rtl="0" eaLnBrk="1" fontAlgn="base" hangingPunct="1">
        <a:spcBef>
          <a:spcPct val="0"/>
        </a:spcBef>
        <a:spcAft>
          <a:spcPct val="0"/>
        </a:spcAft>
        <a:defRPr sz="2800">
          <a:solidFill>
            <a:srgbClr val="006AB6"/>
          </a:solidFill>
          <a:latin typeface="Arial" charset="0"/>
        </a:defRPr>
      </a:lvl8pPr>
      <a:lvl9pPr marL="1828800" algn="l" rtl="0" eaLnBrk="1" fontAlgn="base" hangingPunct="1">
        <a:spcBef>
          <a:spcPct val="0"/>
        </a:spcBef>
        <a:spcAft>
          <a:spcPct val="0"/>
        </a:spcAft>
        <a:defRPr sz="2800">
          <a:solidFill>
            <a:srgbClr val="006AB6"/>
          </a:solidFill>
          <a:latin typeface="Arial" charset="0"/>
        </a:defRPr>
      </a:lvl9pPr>
    </p:titleStyle>
    <p:bodyStyle>
      <a:lvl1pPr marL="342900" indent="-342900" algn="l" rtl="0" eaLnBrk="0" fontAlgn="base" hangingPunct="0">
        <a:lnSpc>
          <a:spcPct val="110000"/>
        </a:lnSpc>
        <a:spcBef>
          <a:spcPct val="50000"/>
        </a:spcBef>
        <a:spcAft>
          <a:spcPct val="0"/>
        </a:spcAft>
        <a:defRPr sz="2400">
          <a:solidFill>
            <a:srgbClr val="333333"/>
          </a:solidFill>
          <a:latin typeface="+mn-lt"/>
          <a:ea typeface="+mn-ea"/>
          <a:cs typeface="+mn-cs"/>
        </a:defRPr>
      </a:lvl1pPr>
      <a:lvl2pPr marL="508000" indent="-225425" algn="l" rtl="0" eaLnBrk="0" fontAlgn="base" hangingPunct="0">
        <a:lnSpc>
          <a:spcPct val="110000"/>
        </a:lnSpc>
        <a:spcBef>
          <a:spcPct val="25000"/>
        </a:spcBef>
        <a:spcAft>
          <a:spcPct val="0"/>
        </a:spcAft>
        <a:buClr>
          <a:srgbClr val="006AB6"/>
        </a:buClr>
        <a:buFont typeface="Arial" pitchFamily="34" charset="0"/>
        <a:buChar char="•"/>
        <a:defRPr sz="2200">
          <a:solidFill>
            <a:srgbClr val="333333"/>
          </a:solidFill>
          <a:latin typeface="+mn-lt"/>
        </a:defRPr>
      </a:lvl2pPr>
      <a:lvl3pPr marL="795338" indent="-173038" algn="l" rtl="0" eaLnBrk="0" fontAlgn="base" hangingPunct="0">
        <a:lnSpc>
          <a:spcPct val="110000"/>
        </a:lnSpc>
        <a:spcBef>
          <a:spcPct val="20000"/>
        </a:spcBef>
        <a:spcAft>
          <a:spcPct val="0"/>
        </a:spcAft>
        <a:buClr>
          <a:srgbClr val="006AB6"/>
        </a:buClr>
        <a:buFont typeface="Calibri" pitchFamily="34" charset="0"/>
        <a:buChar char="–"/>
        <a:defRPr sz="2000">
          <a:solidFill>
            <a:srgbClr val="333333"/>
          </a:solidFill>
          <a:latin typeface="+mn-lt"/>
        </a:defRPr>
      </a:lvl3pPr>
      <a:lvl4pPr marL="1082675" indent="-173038" algn="l" rtl="0" eaLnBrk="0" fontAlgn="base" hangingPunct="0">
        <a:lnSpc>
          <a:spcPct val="110000"/>
        </a:lnSpc>
        <a:spcBef>
          <a:spcPct val="20000"/>
        </a:spcBef>
        <a:spcAft>
          <a:spcPct val="0"/>
        </a:spcAft>
        <a:buClr>
          <a:srgbClr val="006AB6"/>
        </a:buClr>
        <a:buFont typeface="Wingdings" pitchFamily="2" charset="2"/>
        <a:buChar char="§"/>
        <a:defRPr sz="2000">
          <a:solidFill>
            <a:srgbClr val="333333"/>
          </a:solidFill>
          <a:latin typeface="+mn-lt"/>
        </a:defRPr>
      </a:lvl4pPr>
      <a:lvl5pPr marL="1370013" indent="-173038" algn="l" rtl="0" eaLnBrk="0" fontAlgn="base" hangingPunct="0">
        <a:lnSpc>
          <a:spcPct val="110000"/>
        </a:lnSpc>
        <a:spcBef>
          <a:spcPct val="20000"/>
        </a:spcBef>
        <a:spcAft>
          <a:spcPct val="0"/>
        </a:spcAft>
        <a:buClr>
          <a:srgbClr val="006AB6"/>
        </a:buClr>
        <a:buChar char="»"/>
        <a:defRPr sz="1600">
          <a:solidFill>
            <a:srgbClr val="333333"/>
          </a:solidFill>
          <a:latin typeface="+mn-lt"/>
        </a:defRPr>
      </a:lvl5pPr>
      <a:lvl6pPr marL="1827213" indent="-173038" algn="l" rtl="0" eaLnBrk="1" fontAlgn="base" hangingPunct="1">
        <a:lnSpc>
          <a:spcPct val="110000"/>
        </a:lnSpc>
        <a:spcBef>
          <a:spcPct val="20000"/>
        </a:spcBef>
        <a:spcAft>
          <a:spcPct val="0"/>
        </a:spcAft>
        <a:buChar char="»"/>
        <a:defRPr sz="2000">
          <a:solidFill>
            <a:srgbClr val="333333"/>
          </a:solidFill>
          <a:latin typeface="+mn-lt"/>
        </a:defRPr>
      </a:lvl6pPr>
      <a:lvl7pPr marL="2284413" indent="-173038" algn="l" rtl="0" eaLnBrk="1" fontAlgn="base" hangingPunct="1">
        <a:lnSpc>
          <a:spcPct val="110000"/>
        </a:lnSpc>
        <a:spcBef>
          <a:spcPct val="20000"/>
        </a:spcBef>
        <a:spcAft>
          <a:spcPct val="0"/>
        </a:spcAft>
        <a:buChar char="»"/>
        <a:defRPr sz="2000">
          <a:solidFill>
            <a:srgbClr val="333333"/>
          </a:solidFill>
          <a:latin typeface="+mn-lt"/>
        </a:defRPr>
      </a:lvl7pPr>
      <a:lvl8pPr marL="2741613" indent="-173038" algn="l" rtl="0" eaLnBrk="1" fontAlgn="base" hangingPunct="1">
        <a:lnSpc>
          <a:spcPct val="110000"/>
        </a:lnSpc>
        <a:spcBef>
          <a:spcPct val="20000"/>
        </a:spcBef>
        <a:spcAft>
          <a:spcPct val="0"/>
        </a:spcAft>
        <a:buChar char="»"/>
        <a:defRPr sz="2000">
          <a:solidFill>
            <a:srgbClr val="333333"/>
          </a:solidFill>
          <a:latin typeface="+mn-lt"/>
        </a:defRPr>
      </a:lvl8pPr>
      <a:lvl9pPr marL="3198813" indent="-173038" algn="l" rtl="0" eaLnBrk="1" fontAlgn="base" hangingPunct="1">
        <a:lnSpc>
          <a:spcPct val="110000"/>
        </a:lnSpc>
        <a:spcBef>
          <a:spcPct val="20000"/>
        </a:spcBef>
        <a:spcAft>
          <a:spcPct val="0"/>
        </a:spcAft>
        <a:buChar char="»"/>
        <a:defRPr sz="2000">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6146" name="Picture 5"/>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024438" y="0"/>
            <a:ext cx="3506787"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7" name="Rectangle 3"/>
          <p:cNvSpPr>
            <a:spLocks noGrp="1" noChangeArrowheads="1"/>
          </p:cNvSpPr>
          <p:nvPr>
            <p:ph type="title"/>
          </p:nvPr>
        </p:nvSpPr>
        <p:spPr bwMode="auto">
          <a:xfrm>
            <a:off x="471488" y="457200"/>
            <a:ext cx="8215312" cy="835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bodyPr>
          <a:lstStyle/>
          <a:p>
            <a:pPr lvl="0"/>
            <a:r>
              <a:rPr lang="en-US" altLang="en-US" smtClean="0"/>
              <a:t>Click to edit Master title style</a:t>
            </a:r>
          </a:p>
        </p:txBody>
      </p:sp>
      <p:sp>
        <p:nvSpPr>
          <p:cNvPr id="6148" name="Rectangle 4"/>
          <p:cNvSpPr>
            <a:spLocks noGrp="1" noChangeArrowheads="1"/>
          </p:cNvSpPr>
          <p:nvPr>
            <p:ph type="body" idx="1"/>
          </p:nvPr>
        </p:nvSpPr>
        <p:spPr bwMode="auto">
          <a:xfrm>
            <a:off x="471488" y="1446213"/>
            <a:ext cx="8215312" cy="509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149" name="Rectangle 5"/>
          <p:cNvSpPr>
            <a:spLocks noChangeArrowheads="1"/>
          </p:cNvSpPr>
          <p:nvPr/>
        </p:nvSpPr>
        <p:spPr bwMode="auto">
          <a:xfrm>
            <a:off x="6908800" y="6451600"/>
            <a:ext cx="1905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200">
                <a:solidFill>
                  <a:schemeClr val="tx1"/>
                </a:solidFill>
                <a:latin typeface="Arial" pitchFamily="34" charset="0"/>
              </a:defRPr>
            </a:lvl1pPr>
            <a:lvl2pPr marL="742950" indent="-285750" eaLnBrk="0" hangingPunct="0">
              <a:defRPr sz="3200">
                <a:solidFill>
                  <a:schemeClr val="tx1"/>
                </a:solidFill>
                <a:latin typeface="Arial" pitchFamily="34" charset="0"/>
              </a:defRPr>
            </a:lvl2pPr>
            <a:lvl3pPr marL="1143000" indent="-228600" eaLnBrk="0" hangingPunct="0">
              <a:defRPr sz="3200">
                <a:solidFill>
                  <a:schemeClr val="tx1"/>
                </a:solidFill>
                <a:latin typeface="Arial" pitchFamily="34" charset="0"/>
              </a:defRPr>
            </a:lvl3pPr>
            <a:lvl4pPr marL="1600200" indent="-228600" eaLnBrk="0" hangingPunct="0">
              <a:defRPr sz="3200">
                <a:solidFill>
                  <a:schemeClr val="tx1"/>
                </a:solidFill>
                <a:latin typeface="Arial" pitchFamily="34" charset="0"/>
              </a:defRPr>
            </a:lvl4pPr>
            <a:lvl5pPr marL="2057400" indent="-228600" eaLnBrk="0" hangingPunct="0">
              <a:defRPr sz="3200">
                <a:solidFill>
                  <a:schemeClr val="tx1"/>
                </a:solidFill>
                <a:latin typeface="Arial" pitchFamily="34" charset="0"/>
              </a:defRPr>
            </a:lvl5pPr>
            <a:lvl6pPr marL="2514600" indent="-228600" algn="r" eaLnBrk="0" fontAlgn="base" hangingPunct="0">
              <a:spcBef>
                <a:spcPct val="0"/>
              </a:spcBef>
              <a:spcAft>
                <a:spcPct val="0"/>
              </a:spcAft>
              <a:defRPr sz="3200">
                <a:solidFill>
                  <a:schemeClr val="tx1"/>
                </a:solidFill>
                <a:latin typeface="Arial" pitchFamily="34" charset="0"/>
              </a:defRPr>
            </a:lvl6pPr>
            <a:lvl7pPr marL="2971800" indent="-228600" algn="r" eaLnBrk="0" fontAlgn="base" hangingPunct="0">
              <a:spcBef>
                <a:spcPct val="0"/>
              </a:spcBef>
              <a:spcAft>
                <a:spcPct val="0"/>
              </a:spcAft>
              <a:defRPr sz="3200">
                <a:solidFill>
                  <a:schemeClr val="tx1"/>
                </a:solidFill>
                <a:latin typeface="Arial" pitchFamily="34" charset="0"/>
              </a:defRPr>
            </a:lvl7pPr>
            <a:lvl8pPr marL="3429000" indent="-228600" algn="r" eaLnBrk="0" fontAlgn="base" hangingPunct="0">
              <a:spcBef>
                <a:spcPct val="0"/>
              </a:spcBef>
              <a:spcAft>
                <a:spcPct val="0"/>
              </a:spcAft>
              <a:defRPr sz="3200">
                <a:solidFill>
                  <a:schemeClr val="tx1"/>
                </a:solidFill>
                <a:latin typeface="Arial" pitchFamily="34" charset="0"/>
              </a:defRPr>
            </a:lvl8pPr>
            <a:lvl9pPr marL="3886200" indent="-228600" algn="r" eaLnBrk="0" fontAlgn="base" hangingPunct="0">
              <a:spcBef>
                <a:spcPct val="0"/>
              </a:spcBef>
              <a:spcAft>
                <a:spcPct val="0"/>
              </a:spcAft>
              <a:defRPr sz="3200">
                <a:solidFill>
                  <a:schemeClr val="tx1"/>
                </a:solidFill>
                <a:latin typeface="Arial" pitchFamily="34" charset="0"/>
              </a:defRPr>
            </a:lvl9pPr>
          </a:lstStyle>
          <a:p>
            <a:pPr>
              <a:defRPr/>
            </a:pPr>
            <a:endParaRPr lang="en-US" altLang="en-US" sz="1000" dirty="0" smtClean="0">
              <a:solidFill>
                <a:srgbClr val="063DE8"/>
              </a:solidFill>
              <a:cs typeface="Arial" pitchFamily="34" charset="0"/>
            </a:endParaRPr>
          </a:p>
        </p:txBody>
      </p:sp>
      <p:sp>
        <p:nvSpPr>
          <p:cNvPr id="6150" name="Rectangle 13"/>
          <p:cNvSpPr>
            <a:spLocks noChangeArrowheads="1"/>
          </p:cNvSpPr>
          <p:nvPr/>
        </p:nvSpPr>
        <p:spPr bwMode="auto">
          <a:xfrm>
            <a:off x="0" y="1277938"/>
            <a:ext cx="9144000" cy="53975"/>
          </a:xfrm>
          <a:prstGeom prst="rect">
            <a:avLst/>
          </a:prstGeom>
          <a:gradFill rotWithShape="1">
            <a:gsLst>
              <a:gs pos="0">
                <a:srgbClr val="006AB6"/>
              </a:gs>
              <a:gs pos="100000">
                <a:srgbClr val="E7F1F8"/>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3200">
                <a:solidFill>
                  <a:schemeClr val="tx1"/>
                </a:solidFill>
                <a:latin typeface="Arial" pitchFamily="34" charset="0"/>
              </a:defRPr>
            </a:lvl1pPr>
            <a:lvl2pPr marL="742950" indent="-285750" eaLnBrk="0" hangingPunct="0">
              <a:defRPr sz="3200">
                <a:solidFill>
                  <a:schemeClr val="tx1"/>
                </a:solidFill>
                <a:latin typeface="Arial" pitchFamily="34" charset="0"/>
              </a:defRPr>
            </a:lvl2pPr>
            <a:lvl3pPr marL="1143000" indent="-228600" eaLnBrk="0" hangingPunct="0">
              <a:defRPr sz="3200">
                <a:solidFill>
                  <a:schemeClr val="tx1"/>
                </a:solidFill>
                <a:latin typeface="Arial" pitchFamily="34" charset="0"/>
              </a:defRPr>
            </a:lvl3pPr>
            <a:lvl4pPr marL="1600200" indent="-228600" eaLnBrk="0" hangingPunct="0">
              <a:defRPr sz="3200">
                <a:solidFill>
                  <a:schemeClr val="tx1"/>
                </a:solidFill>
                <a:latin typeface="Arial" pitchFamily="34" charset="0"/>
              </a:defRPr>
            </a:lvl4pPr>
            <a:lvl5pPr marL="2057400" indent="-228600" eaLnBrk="0" hangingPunct="0">
              <a:defRPr sz="3200">
                <a:solidFill>
                  <a:schemeClr val="tx1"/>
                </a:solidFill>
                <a:latin typeface="Arial" pitchFamily="34" charset="0"/>
              </a:defRPr>
            </a:lvl5pPr>
            <a:lvl6pPr marL="2514600" indent="-228600" algn="r" eaLnBrk="0" fontAlgn="base" hangingPunct="0">
              <a:spcBef>
                <a:spcPct val="0"/>
              </a:spcBef>
              <a:spcAft>
                <a:spcPct val="0"/>
              </a:spcAft>
              <a:defRPr sz="3200">
                <a:solidFill>
                  <a:schemeClr val="tx1"/>
                </a:solidFill>
                <a:latin typeface="Arial" pitchFamily="34" charset="0"/>
              </a:defRPr>
            </a:lvl6pPr>
            <a:lvl7pPr marL="2971800" indent="-228600" algn="r" eaLnBrk="0" fontAlgn="base" hangingPunct="0">
              <a:spcBef>
                <a:spcPct val="0"/>
              </a:spcBef>
              <a:spcAft>
                <a:spcPct val="0"/>
              </a:spcAft>
              <a:defRPr sz="3200">
                <a:solidFill>
                  <a:schemeClr val="tx1"/>
                </a:solidFill>
                <a:latin typeface="Arial" pitchFamily="34" charset="0"/>
              </a:defRPr>
            </a:lvl7pPr>
            <a:lvl8pPr marL="3429000" indent="-228600" algn="r" eaLnBrk="0" fontAlgn="base" hangingPunct="0">
              <a:spcBef>
                <a:spcPct val="0"/>
              </a:spcBef>
              <a:spcAft>
                <a:spcPct val="0"/>
              </a:spcAft>
              <a:defRPr sz="3200">
                <a:solidFill>
                  <a:schemeClr val="tx1"/>
                </a:solidFill>
                <a:latin typeface="Arial" pitchFamily="34" charset="0"/>
              </a:defRPr>
            </a:lvl8pPr>
            <a:lvl9pPr marL="3886200" indent="-228600" algn="r" eaLnBrk="0" fontAlgn="base" hangingPunct="0">
              <a:spcBef>
                <a:spcPct val="0"/>
              </a:spcBef>
              <a:spcAft>
                <a:spcPct val="0"/>
              </a:spcAft>
              <a:defRPr sz="3200">
                <a:solidFill>
                  <a:schemeClr val="tx1"/>
                </a:solidFill>
                <a:latin typeface="Arial" pitchFamily="34" charset="0"/>
              </a:defRPr>
            </a:lvl9pPr>
          </a:lstStyle>
          <a:p>
            <a:pPr eaLnBrk="1" hangingPunct="1">
              <a:defRPr/>
            </a:pPr>
            <a:endParaRPr lang="en-US" altLang="en-US" sz="1800" dirty="0" smtClean="0">
              <a:solidFill>
                <a:srgbClr val="000000"/>
              </a:solidFill>
              <a:cs typeface="Arial" pitchFamily="34" charset="0"/>
            </a:endParaRPr>
          </a:p>
        </p:txBody>
      </p:sp>
      <p:pic>
        <p:nvPicPr>
          <p:cNvPr id="6151" name="Picture 27" descr="Powerpoint Art_insid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0" y="0"/>
            <a:ext cx="9144000"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Footer Placeholder 3"/>
          <p:cNvSpPr txBox="1">
            <a:spLocks/>
          </p:cNvSpPr>
          <p:nvPr/>
        </p:nvSpPr>
        <p:spPr bwMode="auto">
          <a:xfrm>
            <a:off x="6400800" y="6604000"/>
            <a:ext cx="2209800" cy="228600"/>
          </a:xfrm>
          <a:prstGeom prst="rect">
            <a:avLst/>
          </a:prstGeom>
          <a:solidFill>
            <a:schemeClr val="bg1"/>
          </a:solidFill>
          <a:ln w="9525">
            <a:solidFill>
              <a:schemeClr val="bg1"/>
            </a:solidFill>
            <a:miter lim="800000"/>
            <a:headEnd/>
            <a:tailEnd/>
          </a:ln>
        </p:spPr>
        <p:txBody>
          <a:bodyPr lIns="91407" tIns="45704" rIns="91407" bIns="45704" anchor="ct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eaLnBrk="1" hangingPunct="1">
              <a:defRPr/>
            </a:pPr>
            <a:r>
              <a:rPr lang="en-US" sz="1200" b="1" dirty="0" smtClean="0">
                <a:solidFill>
                  <a:srgbClr val="0070C0"/>
                </a:solidFill>
                <a:latin typeface="Calibri" pitchFamily="34" charset="0"/>
                <a:cs typeface="Arial" charset="0"/>
              </a:rPr>
              <a:t>PROPRIETARY  &amp; CONFIDENTIAL</a:t>
            </a:r>
          </a:p>
        </p:txBody>
      </p:sp>
      <p:sp>
        <p:nvSpPr>
          <p:cNvPr id="3081" name="Slide Number Placeholder 4"/>
          <p:cNvSpPr txBox="1">
            <a:spLocks/>
          </p:cNvSpPr>
          <p:nvPr/>
        </p:nvSpPr>
        <p:spPr bwMode="auto">
          <a:xfrm>
            <a:off x="8518525" y="6584950"/>
            <a:ext cx="609600" cy="266700"/>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txBody>
          <a:bodyPr lIns="91407" tIns="45704" rIns="91407" bIns="45704" anchor="ctr"/>
          <a:lstStyle>
            <a:lvl1pPr eaLnBrk="0" hangingPunct="0">
              <a:defRPr sz="1400">
                <a:solidFill>
                  <a:schemeClr val="tx1"/>
                </a:solidFill>
                <a:latin typeface="Arial" charset="0"/>
              </a:defRPr>
            </a:lvl1pPr>
            <a:lvl2pPr marL="742950" indent="-285750" eaLnBrk="0" hangingPunct="0">
              <a:defRPr sz="1400">
                <a:solidFill>
                  <a:schemeClr val="tx1"/>
                </a:solidFill>
                <a:latin typeface="Arial" charset="0"/>
              </a:defRPr>
            </a:lvl2pPr>
            <a:lvl3pPr marL="1143000" indent="-228600" eaLnBrk="0" hangingPunct="0">
              <a:defRPr sz="1400">
                <a:solidFill>
                  <a:schemeClr val="tx1"/>
                </a:solidFill>
                <a:latin typeface="Arial" charset="0"/>
              </a:defRPr>
            </a:lvl3pPr>
            <a:lvl4pPr marL="1600200" indent="-228600" eaLnBrk="0" hangingPunct="0">
              <a:defRPr sz="1400">
                <a:solidFill>
                  <a:schemeClr val="tx1"/>
                </a:solidFill>
                <a:latin typeface="Arial" charset="0"/>
              </a:defRPr>
            </a:lvl4pPr>
            <a:lvl5pPr marL="2057400" indent="-228600" eaLnBrk="0" hangingPunct="0">
              <a:defRPr sz="1400">
                <a:solidFill>
                  <a:schemeClr val="tx1"/>
                </a:solidFill>
                <a:latin typeface="Arial" charset="0"/>
              </a:defRPr>
            </a:lvl5pPr>
            <a:lvl6pPr marL="2514600" indent="-228600" eaLnBrk="0" fontAlgn="base" hangingPunct="0">
              <a:spcBef>
                <a:spcPct val="0"/>
              </a:spcBef>
              <a:spcAft>
                <a:spcPct val="0"/>
              </a:spcAft>
              <a:defRPr sz="1400">
                <a:solidFill>
                  <a:schemeClr val="tx1"/>
                </a:solidFill>
                <a:latin typeface="Arial" charset="0"/>
              </a:defRPr>
            </a:lvl6pPr>
            <a:lvl7pPr marL="2971800" indent="-228600" eaLnBrk="0" fontAlgn="base" hangingPunct="0">
              <a:spcBef>
                <a:spcPct val="0"/>
              </a:spcBef>
              <a:spcAft>
                <a:spcPct val="0"/>
              </a:spcAft>
              <a:defRPr sz="1400">
                <a:solidFill>
                  <a:schemeClr val="tx1"/>
                </a:solidFill>
                <a:latin typeface="Arial" charset="0"/>
              </a:defRPr>
            </a:lvl7pPr>
            <a:lvl8pPr marL="3429000" indent="-228600" eaLnBrk="0" fontAlgn="base" hangingPunct="0">
              <a:spcBef>
                <a:spcPct val="0"/>
              </a:spcBef>
              <a:spcAft>
                <a:spcPct val="0"/>
              </a:spcAft>
              <a:defRPr sz="1400">
                <a:solidFill>
                  <a:schemeClr val="tx1"/>
                </a:solidFill>
                <a:latin typeface="Arial" charset="0"/>
              </a:defRPr>
            </a:lvl8pPr>
            <a:lvl9pPr marL="3886200" indent="-228600" eaLnBrk="0" fontAlgn="base" hangingPunct="0">
              <a:spcBef>
                <a:spcPct val="0"/>
              </a:spcBef>
              <a:spcAft>
                <a:spcPct val="0"/>
              </a:spcAft>
              <a:defRPr sz="1400">
                <a:solidFill>
                  <a:schemeClr val="tx1"/>
                </a:solidFill>
                <a:latin typeface="Arial" charset="0"/>
              </a:defRPr>
            </a:lvl9pPr>
          </a:lstStyle>
          <a:p>
            <a:pPr algn="ctr" eaLnBrk="1" hangingPunct="1">
              <a:defRPr/>
            </a:pPr>
            <a:fld id="{7D7A1E04-11DE-4E0C-9CF6-E9C86F98EACC}" type="slidenum">
              <a:rPr lang="en-US" sz="1200" b="1" smtClean="0">
                <a:solidFill>
                  <a:srgbClr val="4F81BD"/>
                </a:solidFill>
                <a:latin typeface="Calibri" pitchFamily="34" charset="0"/>
                <a:cs typeface="Arial" charset="0"/>
              </a:rPr>
              <a:pPr algn="ctr" eaLnBrk="1" hangingPunct="1">
                <a:defRPr/>
              </a:pPr>
              <a:t>‹#›</a:t>
            </a:fld>
            <a:endParaRPr lang="en-US" sz="1200" b="1" dirty="0" smtClean="0">
              <a:solidFill>
                <a:srgbClr val="4F81BD"/>
              </a:solidFill>
              <a:latin typeface="Calibri" pitchFamily="34" charset="0"/>
              <a:cs typeface="Arial" charset="0"/>
            </a:endParaRPr>
          </a:p>
        </p:txBody>
      </p:sp>
    </p:spTree>
  </p:cSld>
  <p:clrMap bg1="lt1" tx1="dk1" bg2="lt2" tx2="dk2" accent1="accent1" accent2="accent2" accent3="accent3" accent4="accent4" accent5="accent5" accent6="accent6" hlink="hlink" folHlink="folHlink"/>
  <p:sldLayoutIdLst>
    <p:sldLayoutId id="2147491004" r:id="rId1"/>
    <p:sldLayoutId id="2147490953" r:id="rId2"/>
    <p:sldLayoutId id="2147490954" r:id="rId3"/>
    <p:sldLayoutId id="2147490955" r:id="rId4"/>
    <p:sldLayoutId id="2147490956" r:id="rId5"/>
    <p:sldLayoutId id="2147490957" r:id="rId6"/>
    <p:sldLayoutId id="2147490958" r:id="rId7"/>
    <p:sldLayoutId id="2147490959" r:id="rId8"/>
    <p:sldLayoutId id="2147491005" r:id="rId9"/>
    <p:sldLayoutId id="2147491006" r:id="rId10"/>
    <p:sldLayoutId id="2147490960" r:id="rId11"/>
    <p:sldLayoutId id="2147491007" r:id="rId12"/>
    <p:sldLayoutId id="2147490961" r:id="rId13"/>
    <p:sldLayoutId id="2147491008" r:id="rId14"/>
  </p:sldLayoutIdLst>
  <p:timing>
    <p:tnLst>
      <p:par>
        <p:cTn id="1" dur="indefinite" restart="never" nodeType="tmRoot"/>
      </p:par>
    </p:tnLst>
  </p:timing>
  <p:txStyles>
    <p:titleStyle>
      <a:lvl1pPr algn="l" rtl="0" eaLnBrk="0" fontAlgn="base" hangingPunct="0">
        <a:spcBef>
          <a:spcPct val="0"/>
        </a:spcBef>
        <a:spcAft>
          <a:spcPct val="0"/>
        </a:spcAft>
        <a:defRPr sz="2800" b="1">
          <a:solidFill>
            <a:srgbClr val="006AB6"/>
          </a:solidFill>
          <a:latin typeface="+mj-lt"/>
          <a:ea typeface="+mj-ea"/>
          <a:cs typeface="+mj-cs"/>
        </a:defRPr>
      </a:lvl1pPr>
      <a:lvl2pPr algn="l" rtl="0" eaLnBrk="0" fontAlgn="base" hangingPunct="0">
        <a:spcBef>
          <a:spcPct val="0"/>
        </a:spcBef>
        <a:spcAft>
          <a:spcPct val="0"/>
        </a:spcAft>
        <a:defRPr sz="2800" b="1">
          <a:solidFill>
            <a:srgbClr val="006AB6"/>
          </a:solidFill>
          <a:latin typeface="Calibri" pitchFamily="34" charset="0"/>
        </a:defRPr>
      </a:lvl2pPr>
      <a:lvl3pPr algn="l" rtl="0" eaLnBrk="0" fontAlgn="base" hangingPunct="0">
        <a:spcBef>
          <a:spcPct val="0"/>
        </a:spcBef>
        <a:spcAft>
          <a:spcPct val="0"/>
        </a:spcAft>
        <a:defRPr sz="2800" b="1">
          <a:solidFill>
            <a:srgbClr val="006AB6"/>
          </a:solidFill>
          <a:latin typeface="Calibri" pitchFamily="34" charset="0"/>
        </a:defRPr>
      </a:lvl3pPr>
      <a:lvl4pPr algn="l" rtl="0" eaLnBrk="0" fontAlgn="base" hangingPunct="0">
        <a:spcBef>
          <a:spcPct val="0"/>
        </a:spcBef>
        <a:spcAft>
          <a:spcPct val="0"/>
        </a:spcAft>
        <a:defRPr sz="2800" b="1">
          <a:solidFill>
            <a:srgbClr val="006AB6"/>
          </a:solidFill>
          <a:latin typeface="Calibri" pitchFamily="34" charset="0"/>
        </a:defRPr>
      </a:lvl4pPr>
      <a:lvl5pPr algn="l" rtl="0" eaLnBrk="0" fontAlgn="base" hangingPunct="0">
        <a:spcBef>
          <a:spcPct val="0"/>
        </a:spcBef>
        <a:spcAft>
          <a:spcPct val="0"/>
        </a:spcAft>
        <a:defRPr sz="2800" b="1">
          <a:solidFill>
            <a:srgbClr val="006AB6"/>
          </a:solidFill>
          <a:latin typeface="Calibri" pitchFamily="34" charset="0"/>
        </a:defRPr>
      </a:lvl5pPr>
      <a:lvl6pPr marL="457200" algn="l" rtl="0" eaLnBrk="1" fontAlgn="base" hangingPunct="1">
        <a:spcBef>
          <a:spcPct val="0"/>
        </a:spcBef>
        <a:spcAft>
          <a:spcPct val="0"/>
        </a:spcAft>
        <a:defRPr sz="2800">
          <a:solidFill>
            <a:srgbClr val="006AB6"/>
          </a:solidFill>
          <a:latin typeface="Arial" charset="0"/>
        </a:defRPr>
      </a:lvl6pPr>
      <a:lvl7pPr marL="914400" algn="l" rtl="0" eaLnBrk="1" fontAlgn="base" hangingPunct="1">
        <a:spcBef>
          <a:spcPct val="0"/>
        </a:spcBef>
        <a:spcAft>
          <a:spcPct val="0"/>
        </a:spcAft>
        <a:defRPr sz="2800">
          <a:solidFill>
            <a:srgbClr val="006AB6"/>
          </a:solidFill>
          <a:latin typeface="Arial" charset="0"/>
        </a:defRPr>
      </a:lvl7pPr>
      <a:lvl8pPr marL="1371600" algn="l" rtl="0" eaLnBrk="1" fontAlgn="base" hangingPunct="1">
        <a:spcBef>
          <a:spcPct val="0"/>
        </a:spcBef>
        <a:spcAft>
          <a:spcPct val="0"/>
        </a:spcAft>
        <a:defRPr sz="2800">
          <a:solidFill>
            <a:srgbClr val="006AB6"/>
          </a:solidFill>
          <a:latin typeface="Arial" charset="0"/>
        </a:defRPr>
      </a:lvl8pPr>
      <a:lvl9pPr marL="1828800" algn="l" rtl="0" eaLnBrk="1" fontAlgn="base" hangingPunct="1">
        <a:spcBef>
          <a:spcPct val="0"/>
        </a:spcBef>
        <a:spcAft>
          <a:spcPct val="0"/>
        </a:spcAft>
        <a:defRPr sz="2800">
          <a:solidFill>
            <a:srgbClr val="006AB6"/>
          </a:solidFill>
          <a:latin typeface="Arial" charset="0"/>
        </a:defRPr>
      </a:lvl9pPr>
    </p:titleStyle>
    <p:bodyStyle>
      <a:lvl1pPr marL="342900" indent="-342900" algn="l" rtl="0" eaLnBrk="0" fontAlgn="base" hangingPunct="0">
        <a:lnSpc>
          <a:spcPct val="110000"/>
        </a:lnSpc>
        <a:spcBef>
          <a:spcPct val="50000"/>
        </a:spcBef>
        <a:spcAft>
          <a:spcPct val="0"/>
        </a:spcAft>
        <a:defRPr sz="2400">
          <a:solidFill>
            <a:srgbClr val="333333"/>
          </a:solidFill>
          <a:latin typeface="+mn-lt"/>
          <a:ea typeface="+mn-ea"/>
          <a:cs typeface="+mn-cs"/>
        </a:defRPr>
      </a:lvl1pPr>
      <a:lvl2pPr marL="508000" indent="-225425" algn="l" rtl="0" eaLnBrk="0" fontAlgn="base" hangingPunct="0">
        <a:lnSpc>
          <a:spcPct val="110000"/>
        </a:lnSpc>
        <a:spcBef>
          <a:spcPct val="25000"/>
        </a:spcBef>
        <a:spcAft>
          <a:spcPct val="0"/>
        </a:spcAft>
        <a:buClr>
          <a:srgbClr val="006AB6"/>
        </a:buClr>
        <a:buFont typeface="Arial" pitchFamily="34" charset="0"/>
        <a:buChar char="•"/>
        <a:defRPr sz="2200">
          <a:solidFill>
            <a:srgbClr val="333333"/>
          </a:solidFill>
          <a:latin typeface="+mn-lt"/>
        </a:defRPr>
      </a:lvl2pPr>
      <a:lvl3pPr marL="795338" indent="-173038" algn="l" rtl="0" eaLnBrk="0" fontAlgn="base" hangingPunct="0">
        <a:lnSpc>
          <a:spcPct val="110000"/>
        </a:lnSpc>
        <a:spcBef>
          <a:spcPct val="20000"/>
        </a:spcBef>
        <a:spcAft>
          <a:spcPct val="0"/>
        </a:spcAft>
        <a:buClr>
          <a:srgbClr val="006AB6"/>
        </a:buClr>
        <a:buFont typeface="Calibri" pitchFamily="34" charset="0"/>
        <a:buChar char="–"/>
        <a:defRPr sz="2000">
          <a:solidFill>
            <a:srgbClr val="333333"/>
          </a:solidFill>
          <a:latin typeface="+mn-lt"/>
        </a:defRPr>
      </a:lvl3pPr>
      <a:lvl4pPr marL="1082675" indent="-173038" algn="l" rtl="0" eaLnBrk="0" fontAlgn="base" hangingPunct="0">
        <a:lnSpc>
          <a:spcPct val="110000"/>
        </a:lnSpc>
        <a:spcBef>
          <a:spcPct val="20000"/>
        </a:spcBef>
        <a:spcAft>
          <a:spcPct val="0"/>
        </a:spcAft>
        <a:buClr>
          <a:srgbClr val="006AB6"/>
        </a:buClr>
        <a:buFont typeface="Wingdings" pitchFamily="2" charset="2"/>
        <a:buChar char="§"/>
        <a:defRPr sz="2000">
          <a:solidFill>
            <a:srgbClr val="333333"/>
          </a:solidFill>
          <a:latin typeface="+mn-lt"/>
        </a:defRPr>
      </a:lvl4pPr>
      <a:lvl5pPr marL="1370013" indent="-173038" algn="l" rtl="0" eaLnBrk="0" fontAlgn="base" hangingPunct="0">
        <a:lnSpc>
          <a:spcPct val="110000"/>
        </a:lnSpc>
        <a:spcBef>
          <a:spcPct val="20000"/>
        </a:spcBef>
        <a:spcAft>
          <a:spcPct val="0"/>
        </a:spcAft>
        <a:buClr>
          <a:srgbClr val="006AB6"/>
        </a:buClr>
        <a:buChar char="»"/>
        <a:defRPr sz="1600">
          <a:solidFill>
            <a:srgbClr val="333333"/>
          </a:solidFill>
          <a:latin typeface="+mn-lt"/>
        </a:defRPr>
      </a:lvl5pPr>
      <a:lvl6pPr marL="1827213" indent="-173038" algn="l" rtl="0" eaLnBrk="1" fontAlgn="base" hangingPunct="1">
        <a:lnSpc>
          <a:spcPct val="110000"/>
        </a:lnSpc>
        <a:spcBef>
          <a:spcPct val="20000"/>
        </a:spcBef>
        <a:spcAft>
          <a:spcPct val="0"/>
        </a:spcAft>
        <a:buChar char="»"/>
        <a:defRPr sz="2000">
          <a:solidFill>
            <a:srgbClr val="333333"/>
          </a:solidFill>
          <a:latin typeface="+mn-lt"/>
        </a:defRPr>
      </a:lvl6pPr>
      <a:lvl7pPr marL="2284413" indent="-173038" algn="l" rtl="0" eaLnBrk="1" fontAlgn="base" hangingPunct="1">
        <a:lnSpc>
          <a:spcPct val="110000"/>
        </a:lnSpc>
        <a:spcBef>
          <a:spcPct val="20000"/>
        </a:spcBef>
        <a:spcAft>
          <a:spcPct val="0"/>
        </a:spcAft>
        <a:buChar char="»"/>
        <a:defRPr sz="2000">
          <a:solidFill>
            <a:srgbClr val="333333"/>
          </a:solidFill>
          <a:latin typeface="+mn-lt"/>
        </a:defRPr>
      </a:lvl7pPr>
      <a:lvl8pPr marL="2741613" indent="-173038" algn="l" rtl="0" eaLnBrk="1" fontAlgn="base" hangingPunct="1">
        <a:lnSpc>
          <a:spcPct val="110000"/>
        </a:lnSpc>
        <a:spcBef>
          <a:spcPct val="20000"/>
        </a:spcBef>
        <a:spcAft>
          <a:spcPct val="0"/>
        </a:spcAft>
        <a:buChar char="»"/>
        <a:defRPr sz="2000">
          <a:solidFill>
            <a:srgbClr val="333333"/>
          </a:solidFill>
          <a:latin typeface="+mn-lt"/>
        </a:defRPr>
      </a:lvl8pPr>
      <a:lvl9pPr marL="3198813" indent="-173038" algn="l" rtl="0" eaLnBrk="1" fontAlgn="base" hangingPunct="1">
        <a:lnSpc>
          <a:spcPct val="110000"/>
        </a:lnSpc>
        <a:spcBef>
          <a:spcPct val="20000"/>
        </a:spcBef>
        <a:spcAft>
          <a:spcPct val="0"/>
        </a:spcAft>
        <a:buChar char="»"/>
        <a:defRPr sz="2000">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69157" y="204829"/>
            <a:ext cx="6394608" cy="760372"/>
          </a:xfrm>
          <a:prstGeom prst="rect">
            <a:avLst/>
          </a:prstGeom>
        </p:spPr>
        <p:txBody>
          <a:bodyPr vert="horz" lIns="68580" tIns="34290" rIns="68580" bIns="3429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267314" y="1854329"/>
            <a:ext cx="8089489" cy="4281001"/>
          </a:xfrm>
          <a:prstGeom prst="rect">
            <a:avLst/>
          </a:prstGeom>
        </p:spPr>
        <p:txBody>
          <a:bodyPr vert="horz" lIns="68580" tIns="34290" rIns="68580" bIns="34290" rtlCol="0">
            <a:noAutofit/>
          </a:bodyPr>
          <a:lstStyle/>
          <a:p>
            <a:pPr lvl="0"/>
            <a:r>
              <a:rPr lang="en-US" dirty="0" smtClean="0"/>
              <a:t>Click to edit Master text styles</a:t>
            </a:r>
          </a:p>
          <a:p>
            <a:pPr lvl="1"/>
            <a:r>
              <a:rPr lang="en-US" dirty="0" smtClean="0"/>
              <a:t> Second level</a:t>
            </a:r>
          </a:p>
          <a:p>
            <a:pPr lvl="2"/>
            <a:r>
              <a:rPr lang="en-US" dirty="0" smtClean="0"/>
              <a:t>Third level</a:t>
            </a:r>
          </a:p>
          <a:p>
            <a:pPr lvl="3"/>
            <a:r>
              <a:rPr lang="en-US" dirty="0" smtClean="0"/>
              <a:t> 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8356802" y="6415343"/>
            <a:ext cx="678426" cy="365125"/>
          </a:xfrm>
          <a:prstGeom prst="rect">
            <a:avLst/>
          </a:prstGeom>
        </p:spPr>
        <p:txBody>
          <a:bodyPr vert="horz" lIns="68580" tIns="34290" rIns="68580" bIns="34290" rtlCol="0" anchor="ctr"/>
          <a:lstStyle>
            <a:lvl1pPr algn="r">
              <a:defRPr sz="600">
                <a:solidFill>
                  <a:schemeClr val="tx1">
                    <a:tint val="75000"/>
                  </a:schemeClr>
                </a:solidFill>
              </a:defRPr>
            </a:lvl1pPr>
          </a:lstStyle>
          <a:p>
            <a:pPr defTabSz="685800" fontAlgn="auto">
              <a:spcBef>
                <a:spcPts val="0"/>
              </a:spcBef>
              <a:spcAft>
                <a:spcPts val="0"/>
              </a:spcAft>
            </a:pPr>
            <a:fld id="{3A5D2E96-09D4-684C-BDED-6024B7F4284C}" type="slidenum">
              <a:rPr lang="en-US" smtClean="0">
                <a:solidFill>
                  <a:srgbClr val="000000">
                    <a:tint val="75000"/>
                  </a:srgbClr>
                </a:solidFill>
                <a:latin typeface="Arial"/>
              </a:rPr>
              <a:pPr defTabSz="685800" fontAlgn="auto">
                <a:spcBef>
                  <a:spcPts val="0"/>
                </a:spcBef>
                <a:spcAft>
                  <a:spcPts val="0"/>
                </a:spcAft>
              </a:pPr>
              <a:t>‹#›</a:t>
            </a:fld>
            <a:endParaRPr lang="en-US" dirty="0">
              <a:solidFill>
                <a:srgbClr val="000000">
                  <a:tint val="75000"/>
                </a:srgbClr>
              </a:solidFill>
              <a:latin typeface="Arial"/>
            </a:endParaRPr>
          </a:p>
        </p:txBody>
      </p:sp>
      <p:pic>
        <p:nvPicPr>
          <p:cNvPr id="8" name="Picture 7"/>
          <p:cNvPicPr>
            <a:picLocks noChangeAspect="1"/>
          </p:cNvPicPr>
          <p:nvPr/>
        </p:nvPicPr>
        <p:blipFill rotWithShape="1">
          <a:blip r:embed="rId22" cstate="print">
            <a:extLst>
              <a:ext uri="{28A0092B-C50C-407E-A947-70E740481C1C}">
                <a14:useLocalDpi xmlns:a14="http://schemas.microsoft.com/office/drawing/2010/main" val="0"/>
              </a:ext>
            </a:extLst>
          </a:blip>
          <a:srcRect l="9854" t="25599" r="9369" b="25265"/>
          <a:stretch/>
        </p:blipFill>
        <p:spPr>
          <a:xfrm>
            <a:off x="265415" y="6459798"/>
            <a:ext cx="985535" cy="232944"/>
          </a:xfrm>
          <a:prstGeom prst="rect">
            <a:avLst/>
          </a:prstGeom>
        </p:spPr>
      </p:pic>
    </p:spTree>
    <p:extLst>
      <p:ext uri="{BB962C8B-B14F-4D97-AF65-F5344CB8AC3E}">
        <p14:creationId xmlns:p14="http://schemas.microsoft.com/office/powerpoint/2010/main" val="3796983810"/>
      </p:ext>
    </p:extLst>
  </p:cSld>
  <p:clrMap bg1="lt1" tx1="dk1" bg2="lt2" tx2="dk2" accent1="accent1" accent2="accent2" accent3="accent3" accent4="accent4" accent5="accent5" accent6="accent6" hlink="hlink" folHlink="folHlink"/>
  <p:sldLayoutIdLst>
    <p:sldLayoutId id="2147491010" r:id="rId1"/>
    <p:sldLayoutId id="2147491011" r:id="rId2"/>
    <p:sldLayoutId id="2147491012" r:id="rId3"/>
    <p:sldLayoutId id="2147491013" r:id="rId4"/>
    <p:sldLayoutId id="2147491014" r:id="rId5"/>
    <p:sldLayoutId id="2147491015" r:id="rId6"/>
    <p:sldLayoutId id="2147491016" r:id="rId7"/>
    <p:sldLayoutId id="2147491017" r:id="rId8"/>
    <p:sldLayoutId id="2147491018" r:id="rId9"/>
    <p:sldLayoutId id="2147491019" r:id="rId10"/>
    <p:sldLayoutId id="2147491020" r:id="rId11"/>
    <p:sldLayoutId id="2147491021" r:id="rId12"/>
    <p:sldLayoutId id="2147491022" r:id="rId13"/>
    <p:sldLayoutId id="2147491023" r:id="rId14"/>
    <p:sldLayoutId id="2147491024" r:id="rId15"/>
    <p:sldLayoutId id="2147491025" r:id="rId16"/>
    <p:sldLayoutId id="2147491026" r:id="rId17"/>
    <p:sldLayoutId id="2147491027" r:id="rId18"/>
    <p:sldLayoutId id="2147491028" r:id="rId19"/>
    <p:sldLayoutId id="2147491029" r:id="rId20"/>
  </p:sldLayoutIdLst>
  <p:hf hdr="0" dt="0"/>
  <p:txStyles>
    <p:titleStyle>
      <a:lvl1pPr algn="l" defTabSz="685800" rtl="0" eaLnBrk="1" latinLnBrk="0" hangingPunct="1">
        <a:lnSpc>
          <a:spcPct val="90000"/>
        </a:lnSpc>
        <a:spcBef>
          <a:spcPct val="0"/>
        </a:spcBef>
        <a:buNone/>
        <a:defRPr sz="3000" b="1" i="0" kern="1200">
          <a:solidFill>
            <a:schemeClr val="tx1"/>
          </a:solidFill>
          <a:latin typeface="Georgia" charset="0"/>
          <a:ea typeface="Georgia" charset="0"/>
          <a:cs typeface="Georgia" charset="0"/>
        </a:defRPr>
      </a:lvl1pPr>
    </p:titleStyle>
    <p:bodyStyle>
      <a:lvl1pPr marL="0" indent="0" algn="l" defTabSz="685800" rtl="0" eaLnBrk="1" latinLnBrk="0" hangingPunct="1">
        <a:lnSpc>
          <a:spcPct val="140000"/>
        </a:lnSpc>
        <a:spcBef>
          <a:spcPts val="750"/>
        </a:spcBef>
        <a:buFont typeface="Arial"/>
        <a:buNone/>
        <a:defRPr sz="2200" kern="1200">
          <a:solidFill>
            <a:schemeClr val="tx1"/>
          </a:solidFill>
          <a:latin typeface="+mn-lt"/>
          <a:ea typeface="+mn-ea"/>
          <a:cs typeface="+mn-cs"/>
        </a:defRPr>
      </a:lvl1pPr>
      <a:lvl2pPr marL="130969" indent="-126206" algn="l" defTabSz="685800" rtl="0" eaLnBrk="1" latinLnBrk="0" hangingPunct="1">
        <a:lnSpc>
          <a:spcPct val="140000"/>
        </a:lnSpc>
        <a:spcBef>
          <a:spcPts val="375"/>
        </a:spcBef>
        <a:buFont typeface="Arial"/>
        <a:buChar char="•"/>
        <a:tabLst/>
        <a:defRPr sz="2200" kern="1200">
          <a:solidFill>
            <a:schemeClr val="tx1"/>
          </a:solidFill>
          <a:latin typeface="+mn-lt"/>
          <a:ea typeface="+mn-ea"/>
          <a:cs typeface="+mn-cs"/>
        </a:defRPr>
      </a:lvl2pPr>
      <a:lvl3pPr marL="302419" indent="-171450" algn="l" defTabSz="685800" rtl="0" eaLnBrk="1" latinLnBrk="0" hangingPunct="1">
        <a:lnSpc>
          <a:spcPct val="140000"/>
        </a:lnSpc>
        <a:spcBef>
          <a:spcPts val="375"/>
        </a:spcBef>
        <a:buFont typeface=".AppleSystemUIFont" charset="-120"/>
        <a:buChar char="−"/>
        <a:tabLst/>
        <a:defRPr sz="2200" kern="1200">
          <a:solidFill>
            <a:schemeClr val="tx1"/>
          </a:solidFill>
          <a:latin typeface="+mn-lt"/>
          <a:ea typeface="+mn-ea"/>
          <a:cs typeface="+mn-cs"/>
        </a:defRPr>
      </a:lvl3pPr>
      <a:lvl4pPr marL="428625" indent="-132160" algn="l" defTabSz="685800" rtl="0" eaLnBrk="1" latinLnBrk="0" hangingPunct="1">
        <a:lnSpc>
          <a:spcPct val="140000"/>
        </a:lnSpc>
        <a:spcBef>
          <a:spcPts val="375"/>
        </a:spcBef>
        <a:buFont typeface="Arial"/>
        <a:buChar char="•"/>
        <a:tabLst/>
        <a:defRPr sz="2200" kern="1200">
          <a:solidFill>
            <a:schemeClr val="tx1"/>
          </a:solidFill>
          <a:latin typeface="+mn-lt"/>
          <a:ea typeface="+mn-ea"/>
          <a:cs typeface="+mn-cs"/>
        </a:defRPr>
      </a:lvl4pPr>
      <a:lvl5pPr marL="560785" indent="-170260" algn="l" defTabSz="685800" rtl="0" eaLnBrk="1" latinLnBrk="0" hangingPunct="1">
        <a:lnSpc>
          <a:spcPct val="140000"/>
        </a:lnSpc>
        <a:spcBef>
          <a:spcPts val="375"/>
        </a:spcBef>
        <a:buFont typeface=".AppleSystemUIFont" charset="-120"/>
        <a:buChar char="−"/>
        <a:tabLst/>
        <a:defRPr sz="22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400" kern="1200">
          <a:solidFill>
            <a:schemeClr val="tx1"/>
          </a:solidFill>
          <a:latin typeface="+mn-lt"/>
          <a:ea typeface="+mn-ea"/>
          <a:cs typeface="+mn-cs"/>
        </a:defRPr>
      </a:lvl9pPr>
    </p:bodyStyle>
    <p:otherStyle>
      <a:defPPr>
        <a:defRPr lang="en-US"/>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427">
          <p15:clr>
            <a:srgbClr val="F26B43"/>
          </p15:clr>
        </p15:guide>
        <p15:guide id="2" pos="288">
          <p15:clr>
            <a:srgbClr val="F26B43"/>
          </p15:clr>
        </p15:guide>
        <p15:guide id="3" orient="horz" pos="1361">
          <p15:clr>
            <a:srgbClr val="F26B43"/>
          </p15:clr>
        </p15:guide>
        <p15:guide id="4" orient="horz" pos="4176">
          <p15:clr>
            <a:srgbClr val="F26B43"/>
          </p15:clr>
        </p15:guide>
        <p15:guide id="5" orient="horz" pos="110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8.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64.xml"/><Relationship Id="rId2"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71.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6.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7" Type="http://schemas.microsoft.com/office/2007/relationships/diagramDrawing" Target="../diagrams/drawing3.xml"/><Relationship Id="rId1" Type="http://schemas.openxmlformats.org/officeDocument/2006/relationships/slideLayout" Target="../slideLayouts/slideLayout71.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1748" y="2147977"/>
            <a:ext cx="8146141" cy="2065309"/>
          </a:xfrm>
        </p:spPr>
        <p:txBody>
          <a:bodyPr/>
          <a:lstStyle/>
          <a:p>
            <a:r>
              <a:rPr lang="en-US" dirty="0" smtClean="0"/>
              <a:t>NY Paid Family Leave</a:t>
            </a:r>
            <a:br>
              <a:rPr lang="en-US" dirty="0" smtClean="0"/>
            </a:br>
            <a:r>
              <a:rPr lang="en-US" dirty="0" smtClean="0"/>
              <a:t>Customer Update and Feedback </a:t>
            </a:r>
            <a:endParaRPr lang="en-US" dirty="0"/>
          </a:p>
        </p:txBody>
      </p:sp>
      <p:sp>
        <p:nvSpPr>
          <p:cNvPr id="4" name="Content Placeholder 3"/>
          <p:cNvSpPr>
            <a:spLocks noGrp="1"/>
          </p:cNvSpPr>
          <p:nvPr>
            <p:ph sz="quarter" idx="11"/>
          </p:nvPr>
        </p:nvSpPr>
        <p:spPr>
          <a:xfrm>
            <a:off x="461747" y="4932172"/>
            <a:ext cx="4736688" cy="292106"/>
          </a:xfrm>
        </p:spPr>
        <p:txBody>
          <a:bodyPr/>
          <a:lstStyle/>
          <a:p>
            <a:r>
              <a:rPr lang="en-US" dirty="0" smtClean="0"/>
              <a:t>April 10, 2017</a:t>
            </a:r>
            <a:endParaRPr lang="en-US" dirty="0"/>
          </a:p>
        </p:txBody>
      </p:sp>
      <p:sp>
        <p:nvSpPr>
          <p:cNvPr id="5" name="Subtitle 4"/>
          <p:cNvSpPr>
            <a:spLocks noGrp="1"/>
          </p:cNvSpPr>
          <p:nvPr>
            <p:ph type="subTitle" idx="1"/>
          </p:nvPr>
        </p:nvSpPr>
        <p:spPr/>
        <p:txBody>
          <a:bodyPr/>
          <a:lstStyle/>
          <a:p>
            <a:r>
              <a:rPr lang="en-US" dirty="0" smtClean="0"/>
              <a:t>Customer Delivery</a:t>
            </a:r>
            <a:endParaRPr lang="en-US" dirty="0"/>
          </a:p>
        </p:txBody>
      </p:sp>
      <p:sp>
        <p:nvSpPr>
          <p:cNvPr id="3" name="Rectangle 2"/>
          <p:cNvSpPr/>
          <p:nvPr/>
        </p:nvSpPr>
        <p:spPr>
          <a:xfrm>
            <a:off x="500743" y="5949277"/>
            <a:ext cx="3287485" cy="338554"/>
          </a:xfrm>
          <a:prstGeom prst="rect">
            <a:avLst/>
          </a:prstGeom>
        </p:spPr>
        <p:txBody>
          <a:bodyPr wrap="square">
            <a:spAutoFit/>
          </a:bodyPr>
          <a:lstStyle/>
          <a:p>
            <a:r>
              <a:rPr lang="en-US" sz="1600" dirty="0" smtClean="0"/>
              <a:t>L0000000000[exp0000][</a:t>
            </a:r>
            <a:r>
              <a:rPr lang="en-US" sz="1600" dirty="0"/>
              <a:t>All States]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Content Placeholder 8"/>
          <p:cNvGraphicFramePr>
            <a:graphicFrameLocks noGrp="1"/>
          </p:cNvGraphicFramePr>
          <p:nvPr>
            <p:ph idx="1"/>
            <p:extLst>
              <p:ext uri="{D42A27DB-BD31-4B8C-83A1-F6EECF244321}">
                <p14:modId xmlns:p14="http://schemas.microsoft.com/office/powerpoint/2010/main" val="2867226060"/>
              </p:ext>
            </p:extLst>
          </p:nvPr>
        </p:nvGraphicFramePr>
        <p:xfrm>
          <a:off x="424434" y="845389"/>
          <a:ext cx="8555664" cy="31055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907D78E2-E8C3-4E24-8D14-D17860D24E1D}" type="slidenum">
              <a:rPr lang="en-US" smtClean="0">
                <a:solidFill>
                  <a:srgbClr val="000000"/>
                </a:solidFill>
              </a:rPr>
              <a:pPr>
                <a:defRPr/>
              </a:pPr>
              <a:t>2</a:t>
            </a:fld>
            <a:endParaRPr lang="en-US" dirty="0">
              <a:solidFill>
                <a:srgbClr val="000000"/>
              </a:solidFill>
            </a:endParaRPr>
          </a:p>
        </p:txBody>
      </p:sp>
      <p:sp>
        <p:nvSpPr>
          <p:cNvPr id="2" name="Title 1"/>
          <p:cNvSpPr>
            <a:spLocks noGrp="1"/>
          </p:cNvSpPr>
          <p:nvPr>
            <p:ph type="title"/>
          </p:nvPr>
        </p:nvSpPr>
        <p:spPr>
          <a:xfrm>
            <a:off x="269158" y="204829"/>
            <a:ext cx="8598395" cy="657953"/>
          </a:xfrm>
        </p:spPr>
        <p:txBody>
          <a:bodyPr/>
          <a:lstStyle/>
          <a:p>
            <a:r>
              <a:rPr lang="en-US" sz="2800" dirty="0" smtClean="0"/>
              <a:t>NY Paid Family Leave (NY PFL) Introduction</a:t>
            </a:r>
            <a:endParaRPr lang="en-US" sz="2800" dirty="0"/>
          </a:p>
        </p:txBody>
      </p:sp>
      <p:sp>
        <p:nvSpPr>
          <p:cNvPr id="6" name="TextBox 5"/>
          <p:cNvSpPr txBox="1"/>
          <p:nvPr/>
        </p:nvSpPr>
        <p:spPr>
          <a:xfrm>
            <a:off x="7452320" y="0"/>
            <a:ext cx="1656184" cy="260648"/>
          </a:xfrm>
          <a:prstGeom prst="rect">
            <a:avLst/>
          </a:prstGeom>
          <a:solidFill>
            <a:schemeClr val="bg1"/>
          </a:solidFill>
        </p:spPr>
        <p:txBody>
          <a:bodyPr wrap="square" lIns="91440" tIns="0" rIns="91440" bIns="0" rtlCol="0">
            <a:noAutofit/>
          </a:bodyPr>
          <a:lstStyle/>
          <a:p>
            <a:pPr algn="l" defTabSz="685800" fontAlgn="auto">
              <a:spcBef>
                <a:spcPts val="0"/>
              </a:spcBef>
              <a:spcAft>
                <a:spcPts val="0"/>
              </a:spcAft>
            </a:pPr>
            <a:endParaRPr lang="en-US" sz="2200" dirty="0" smtClean="0">
              <a:solidFill>
                <a:srgbClr val="000000"/>
              </a:solidFill>
              <a:latin typeface="Arial"/>
            </a:endParaRPr>
          </a:p>
        </p:txBody>
      </p:sp>
      <p:graphicFrame>
        <p:nvGraphicFramePr>
          <p:cNvPr id="10" name="Table 9"/>
          <p:cNvGraphicFramePr>
            <a:graphicFrameLocks noGrp="1"/>
          </p:cNvGraphicFramePr>
          <p:nvPr>
            <p:extLst>
              <p:ext uri="{D42A27DB-BD31-4B8C-83A1-F6EECF244321}">
                <p14:modId xmlns:p14="http://schemas.microsoft.com/office/powerpoint/2010/main" val="2052694978"/>
              </p:ext>
            </p:extLst>
          </p:nvPr>
        </p:nvGraphicFramePr>
        <p:xfrm>
          <a:off x="1739570" y="4026809"/>
          <a:ext cx="6717091" cy="2622957"/>
        </p:xfrm>
        <a:graphic>
          <a:graphicData uri="http://schemas.openxmlformats.org/drawingml/2006/table">
            <a:tbl>
              <a:tblPr/>
              <a:tblGrid>
                <a:gridCol w="833360"/>
                <a:gridCol w="1837411"/>
                <a:gridCol w="1526156"/>
                <a:gridCol w="1285183"/>
                <a:gridCol w="128026"/>
                <a:gridCol w="1106955"/>
              </a:tblGrid>
              <a:tr h="467733">
                <a:tc>
                  <a:txBody>
                    <a:bodyPr/>
                    <a:lstStyle/>
                    <a:p>
                      <a:pPr algn="ctr" fontAlgn="ctr"/>
                      <a:r>
                        <a:rPr lang="en-US" sz="900" b="1" i="0" u="none" strike="noStrike" dirty="0">
                          <a:solidFill>
                            <a:srgbClr val="414042"/>
                          </a:solidFill>
                          <a:effectLst/>
                          <a:latin typeface="Arial"/>
                        </a:rPr>
                        <a:t>Effective Date</a:t>
                      </a:r>
                    </a:p>
                  </a:txBody>
                  <a:tcPr marL="8995" marR="8995" marT="89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1" i="0" u="none" strike="noStrike" dirty="0" smtClean="0">
                          <a:solidFill>
                            <a:srgbClr val="414042"/>
                          </a:solidFill>
                          <a:effectLst/>
                          <a:latin typeface="Arial"/>
                        </a:rPr>
                        <a:t>Paid </a:t>
                      </a:r>
                      <a:r>
                        <a:rPr lang="en-US" sz="900" b="1" i="0" u="none" strike="noStrike" dirty="0">
                          <a:solidFill>
                            <a:srgbClr val="414042"/>
                          </a:solidFill>
                          <a:effectLst/>
                          <a:latin typeface="Arial"/>
                        </a:rPr>
                        <a:t>Family Leave Per </a:t>
                      </a:r>
                      <a:endParaRPr lang="en-US" sz="900" b="1" i="0" u="none" strike="noStrike" dirty="0" smtClean="0">
                        <a:solidFill>
                          <a:srgbClr val="414042"/>
                        </a:solidFill>
                        <a:effectLst/>
                        <a:latin typeface="Arial"/>
                      </a:endParaRPr>
                    </a:p>
                    <a:p>
                      <a:pPr algn="ctr" fontAlgn="ctr"/>
                      <a:r>
                        <a:rPr lang="en-US" sz="900" b="1" i="0" u="none" strike="noStrike" dirty="0" smtClean="0">
                          <a:solidFill>
                            <a:srgbClr val="414042"/>
                          </a:solidFill>
                          <a:effectLst/>
                          <a:latin typeface="Arial"/>
                        </a:rPr>
                        <a:t>52-Week </a:t>
                      </a:r>
                      <a:r>
                        <a:rPr lang="en-US" sz="900" b="1" i="0" u="none" strike="noStrike" dirty="0">
                          <a:solidFill>
                            <a:srgbClr val="414042"/>
                          </a:solidFill>
                          <a:effectLst/>
                          <a:latin typeface="Arial"/>
                        </a:rPr>
                        <a:t>Calendar Period</a:t>
                      </a:r>
                    </a:p>
                  </a:txBody>
                  <a:tcPr marL="8995" marR="8995" marT="89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1" i="0" u="none" strike="noStrike" dirty="0" smtClean="0">
                          <a:solidFill>
                            <a:srgbClr val="414042"/>
                          </a:solidFill>
                          <a:effectLst/>
                          <a:latin typeface="Arial"/>
                        </a:rPr>
                        <a:t>Paid Leave </a:t>
                      </a:r>
                    </a:p>
                    <a:p>
                      <a:pPr algn="ctr" fontAlgn="ctr"/>
                      <a:r>
                        <a:rPr lang="en-US" sz="900" b="1" i="0" u="none" strike="noStrike" dirty="0" smtClean="0">
                          <a:solidFill>
                            <a:srgbClr val="414042"/>
                          </a:solidFill>
                          <a:effectLst/>
                          <a:latin typeface="Arial"/>
                        </a:rPr>
                        <a:t>Implementation</a:t>
                      </a:r>
                      <a:r>
                        <a:rPr lang="en-US" sz="900" b="1" i="0" u="none" strike="noStrike" baseline="0" dirty="0" smtClean="0">
                          <a:solidFill>
                            <a:srgbClr val="414042"/>
                          </a:solidFill>
                          <a:effectLst/>
                          <a:latin typeface="Arial"/>
                        </a:rPr>
                        <a:t> Plan</a:t>
                      </a:r>
                      <a:endParaRPr lang="en-US" sz="900" b="1" i="0" u="none" strike="noStrike" dirty="0">
                        <a:solidFill>
                          <a:srgbClr val="414042"/>
                        </a:solidFill>
                        <a:effectLst/>
                        <a:latin typeface="Arial"/>
                      </a:endParaRPr>
                    </a:p>
                  </a:txBody>
                  <a:tcPr marL="8995" marR="8995" marT="89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en-US" sz="900" b="1" i="0" u="none" strike="noStrike" dirty="0" smtClean="0">
                          <a:solidFill>
                            <a:srgbClr val="414042"/>
                          </a:solidFill>
                          <a:effectLst/>
                          <a:latin typeface="Arial"/>
                        </a:rPr>
                        <a:t>Maximum </a:t>
                      </a:r>
                    </a:p>
                    <a:p>
                      <a:pPr algn="ctr" fontAlgn="ctr"/>
                      <a:r>
                        <a:rPr lang="en-US" sz="900" b="1" i="0" u="none" strike="noStrike" dirty="0" smtClean="0">
                          <a:solidFill>
                            <a:srgbClr val="414042"/>
                          </a:solidFill>
                          <a:effectLst/>
                          <a:latin typeface="Arial"/>
                        </a:rPr>
                        <a:t>Benefit*</a:t>
                      </a:r>
                      <a:endParaRPr lang="en-US" sz="900" b="1" i="0" u="none" strike="noStrike" dirty="0">
                        <a:solidFill>
                          <a:srgbClr val="414042"/>
                        </a:solidFill>
                        <a:effectLst/>
                        <a:latin typeface="Arial"/>
                      </a:endParaRPr>
                    </a:p>
                  </a:txBody>
                  <a:tcPr marL="8995" marR="8995" marT="89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hMerge="1">
                  <a:txBody>
                    <a:bodyPr/>
                    <a:lstStyle/>
                    <a:p>
                      <a:pPr algn="ctr" fontAlgn="ctr"/>
                      <a:endParaRPr lang="en-US" sz="900" b="1" i="0" u="none" strike="noStrike" dirty="0">
                        <a:solidFill>
                          <a:srgbClr val="414042"/>
                        </a:solidFill>
                        <a:effectLst/>
                        <a:latin typeface="Arial"/>
                      </a:endParaRPr>
                    </a:p>
                  </a:txBody>
                  <a:tcPr marL="8995" marR="8995" marT="89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sz="900" b="1" i="0" u="none" strike="noStrike" dirty="0">
                          <a:solidFill>
                            <a:srgbClr val="414042"/>
                          </a:solidFill>
                          <a:effectLst/>
                          <a:latin typeface="Arial"/>
                        </a:rPr>
                        <a:t>Expected </a:t>
                      </a:r>
                      <a:endParaRPr lang="en-US" sz="900" b="1" i="0" u="none" strike="noStrike" dirty="0" smtClean="0">
                        <a:solidFill>
                          <a:srgbClr val="414042"/>
                        </a:solidFill>
                        <a:effectLst/>
                        <a:latin typeface="Arial"/>
                      </a:endParaRPr>
                    </a:p>
                    <a:p>
                      <a:pPr algn="ctr" fontAlgn="ctr"/>
                      <a:r>
                        <a:rPr lang="en-US" sz="900" b="1" i="0" u="none" strike="noStrike" dirty="0" smtClean="0">
                          <a:solidFill>
                            <a:srgbClr val="414042"/>
                          </a:solidFill>
                          <a:effectLst/>
                          <a:latin typeface="Arial"/>
                        </a:rPr>
                        <a:t>Utilization </a:t>
                      </a:r>
                      <a:r>
                        <a:rPr lang="en-US" sz="900" b="1" i="0" u="none" strike="noStrike" dirty="0">
                          <a:solidFill>
                            <a:srgbClr val="414042"/>
                          </a:solidFill>
                          <a:effectLst/>
                          <a:latin typeface="Arial"/>
                        </a:rPr>
                        <a:t>rate**</a:t>
                      </a:r>
                    </a:p>
                  </a:txBody>
                  <a:tcPr marL="8995" marR="8995" marT="89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r>
              <a:tr h="314820">
                <a:tc>
                  <a:txBody>
                    <a:bodyPr/>
                    <a:lstStyle/>
                    <a:p>
                      <a:pPr algn="ctr" fontAlgn="ctr"/>
                      <a:r>
                        <a:rPr lang="en-US" sz="900" b="0" i="0" u="none" strike="noStrike" dirty="0">
                          <a:solidFill>
                            <a:srgbClr val="414042"/>
                          </a:solidFill>
                          <a:effectLst/>
                          <a:latin typeface="Arial"/>
                        </a:rPr>
                        <a:t>1/1/2018</a:t>
                      </a:r>
                    </a:p>
                  </a:txBody>
                  <a:tcPr marL="8995" marR="8995" marT="89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414042"/>
                          </a:solidFill>
                          <a:effectLst/>
                          <a:latin typeface="Arial"/>
                        </a:rPr>
                        <a:t>8 weeks</a:t>
                      </a:r>
                    </a:p>
                  </a:txBody>
                  <a:tcPr marL="8995" marR="8995" marT="89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smtClean="0">
                          <a:solidFill>
                            <a:srgbClr val="414042"/>
                          </a:solidFill>
                          <a:effectLst/>
                          <a:latin typeface="+mn-lt"/>
                        </a:rPr>
                        <a:t>at least 50</a:t>
                      </a:r>
                      <a:r>
                        <a:rPr lang="en-US" sz="900" b="0" i="0" u="none" strike="noStrike" dirty="0">
                          <a:solidFill>
                            <a:srgbClr val="414042"/>
                          </a:solidFill>
                          <a:effectLst/>
                          <a:latin typeface="Arial"/>
                        </a:rPr>
                        <a:t>% of EE’s </a:t>
                      </a:r>
                      <a:endParaRPr lang="en-US" sz="900" b="0" i="0" u="none" strike="noStrike" dirty="0" smtClean="0">
                        <a:solidFill>
                          <a:srgbClr val="414042"/>
                        </a:solidFill>
                        <a:effectLst/>
                        <a:latin typeface="Arial"/>
                      </a:endParaRPr>
                    </a:p>
                    <a:p>
                      <a:pPr algn="ctr" fontAlgn="ctr"/>
                      <a:r>
                        <a:rPr lang="en-US" sz="900" b="0" i="0" u="none" strike="noStrike" dirty="0" smtClean="0">
                          <a:solidFill>
                            <a:srgbClr val="414042"/>
                          </a:solidFill>
                          <a:effectLst/>
                          <a:latin typeface="Arial"/>
                        </a:rPr>
                        <a:t>average </a:t>
                      </a:r>
                      <a:r>
                        <a:rPr lang="en-US" sz="900" b="0" i="0" u="none" strike="noStrike" dirty="0">
                          <a:solidFill>
                            <a:srgbClr val="414042"/>
                          </a:solidFill>
                          <a:effectLst/>
                          <a:latin typeface="Arial"/>
                        </a:rPr>
                        <a:t>weekly wage</a:t>
                      </a:r>
                    </a:p>
                  </a:txBody>
                  <a:tcPr marL="8995" marR="8995" marT="89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en-US" sz="900" b="0" i="0" u="none" strike="noStrike" dirty="0" smtClean="0">
                          <a:solidFill>
                            <a:srgbClr val="414042"/>
                          </a:solidFill>
                          <a:effectLst/>
                          <a:latin typeface="Arial"/>
                        </a:rPr>
                        <a:t>$648</a:t>
                      </a:r>
                      <a:endParaRPr lang="en-US" sz="900" b="0" i="0" u="none" strike="noStrike" dirty="0">
                        <a:solidFill>
                          <a:srgbClr val="414042"/>
                        </a:solidFill>
                        <a:effectLst/>
                        <a:latin typeface="Arial"/>
                      </a:endParaRPr>
                    </a:p>
                  </a:txBody>
                  <a:tcPr marL="8995" marR="8995" marT="89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hMerge="1">
                  <a:txBody>
                    <a:bodyPr/>
                    <a:lstStyle/>
                    <a:p>
                      <a:pPr algn="ctr" fontAlgn="ctr"/>
                      <a:endParaRPr lang="en-US" sz="900" b="0" i="0" u="none" strike="noStrike" dirty="0">
                        <a:solidFill>
                          <a:srgbClr val="414042"/>
                        </a:solidFill>
                        <a:effectLst/>
                        <a:latin typeface="Arial"/>
                      </a:endParaRPr>
                    </a:p>
                  </a:txBody>
                  <a:tcPr marL="8995" marR="8995" marT="89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sz="900" b="0" i="0" u="none" strike="noStrike" dirty="0">
                          <a:solidFill>
                            <a:srgbClr val="414042"/>
                          </a:solidFill>
                          <a:effectLst/>
                          <a:latin typeface="Arial"/>
                        </a:rPr>
                        <a:t>1.20%</a:t>
                      </a:r>
                    </a:p>
                  </a:txBody>
                  <a:tcPr marL="8995" marR="8995" marT="89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r>
              <a:tr h="314820">
                <a:tc>
                  <a:txBody>
                    <a:bodyPr/>
                    <a:lstStyle/>
                    <a:p>
                      <a:pPr algn="ctr" fontAlgn="ctr"/>
                      <a:r>
                        <a:rPr lang="en-US" sz="900" b="0" i="0" u="none" strike="noStrike" dirty="0">
                          <a:solidFill>
                            <a:srgbClr val="414042"/>
                          </a:solidFill>
                          <a:effectLst/>
                          <a:latin typeface="Arial"/>
                        </a:rPr>
                        <a:t>1/1/2019</a:t>
                      </a:r>
                    </a:p>
                  </a:txBody>
                  <a:tcPr marL="8995" marR="8995" marT="89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414042"/>
                          </a:solidFill>
                          <a:effectLst/>
                          <a:latin typeface="Arial"/>
                        </a:rPr>
                        <a:t>10 weeks</a:t>
                      </a:r>
                    </a:p>
                  </a:txBody>
                  <a:tcPr marL="8995" marR="8995" marT="89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smtClean="0">
                          <a:solidFill>
                            <a:srgbClr val="414042"/>
                          </a:solidFill>
                          <a:effectLst/>
                          <a:latin typeface="+mn-lt"/>
                        </a:rPr>
                        <a:t>at least </a:t>
                      </a:r>
                      <a:r>
                        <a:rPr lang="en-US" sz="900" b="0" i="0" u="none" strike="noStrike" dirty="0" smtClean="0">
                          <a:solidFill>
                            <a:srgbClr val="414042"/>
                          </a:solidFill>
                          <a:effectLst/>
                          <a:latin typeface="Arial"/>
                        </a:rPr>
                        <a:t>55</a:t>
                      </a:r>
                      <a:r>
                        <a:rPr lang="en-US" sz="900" b="0" i="0" u="none" strike="noStrike" dirty="0">
                          <a:solidFill>
                            <a:srgbClr val="414042"/>
                          </a:solidFill>
                          <a:effectLst/>
                          <a:latin typeface="Arial"/>
                        </a:rPr>
                        <a:t>% of EE’s </a:t>
                      </a:r>
                      <a:endParaRPr lang="en-US" sz="900" b="0" i="0" u="none" strike="noStrike" dirty="0" smtClean="0">
                        <a:solidFill>
                          <a:srgbClr val="414042"/>
                        </a:solidFill>
                        <a:effectLst/>
                        <a:latin typeface="Arial"/>
                      </a:endParaRPr>
                    </a:p>
                    <a:p>
                      <a:pPr algn="ctr" fontAlgn="ctr"/>
                      <a:r>
                        <a:rPr lang="en-US" sz="900" b="0" i="0" u="none" strike="noStrike" dirty="0" smtClean="0">
                          <a:solidFill>
                            <a:srgbClr val="414042"/>
                          </a:solidFill>
                          <a:effectLst/>
                          <a:latin typeface="Arial"/>
                        </a:rPr>
                        <a:t>average </a:t>
                      </a:r>
                      <a:r>
                        <a:rPr lang="en-US" sz="900" b="0" i="0" u="none" strike="noStrike" dirty="0">
                          <a:solidFill>
                            <a:srgbClr val="414042"/>
                          </a:solidFill>
                          <a:effectLst/>
                          <a:latin typeface="Arial"/>
                        </a:rPr>
                        <a:t>weekly wage</a:t>
                      </a:r>
                    </a:p>
                  </a:txBody>
                  <a:tcPr marL="8995" marR="8995" marT="89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en-US" sz="900" b="0" i="0" u="none" strike="noStrike" dirty="0" smtClean="0">
                          <a:solidFill>
                            <a:srgbClr val="414042"/>
                          </a:solidFill>
                          <a:effectLst/>
                          <a:latin typeface="Arial"/>
                        </a:rPr>
                        <a:t>$710</a:t>
                      </a:r>
                      <a:endParaRPr lang="en-US" sz="900" b="0" i="0" u="none" strike="noStrike" dirty="0">
                        <a:solidFill>
                          <a:srgbClr val="414042"/>
                        </a:solidFill>
                        <a:effectLst/>
                        <a:latin typeface="Arial"/>
                      </a:endParaRPr>
                    </a:p>
                  </a:txBody>
                  <a:tcPr marL="8995" marR="8995" marT="89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hMerge="1">
                  <a:txBody>
                    <a:bodyPr/>
                    <a:lstStyle/>
                    <a:p>
                      <a:pPr algn="ctr" fontAlgn="ctr"/>
                      <a:endParaRPr lang="en-US" sz="900" b="0" i="0" u="none" strike="noStrike" dirty="0">
                        <a:solidFill>
                          <a:srgbClr val="414042"/>
                        </a:solidFill>
                        <a:effectLst/>
                        <a:latin typeface="Arial"/>
                      </a:endParaRPr>
                    </a:p>
                  </a:txBody>
                  <a:tcPr marL="8995" marR="8995" marT="89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sz="900" b="0" i="0" u="none" strike="noStrike" dirty="0">
                          <a:solidFill>
                            <a:srgbClr val="414042"/>
                          </a:solidFill>
                          <a:effectLst/>
                          <a:latin typeface="Arial"/>
                        </a:rPr>
                        <a:t>1.30%</a:t>
                      </a:r>
                    </a:p>
                  </a:txBody>
                  <a:tcPr marL="8995" marR="8995" marT="89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r>
              <a:tr h="314820">
                <a:tc>
                  <a:txBody>
                    <a:bodyPr/>
                    <a:lstStyle/>
                    <a:p>
                      <a:pPr algn="ctr" fontAlgn="ctr"/>
                      <a:r>
                        <a:rPr lang="en-US" sz="900" b="0" i="0" u="none" strike="noStrike" dirty="0">
                          <a:solidFill>
                            <a:srgbClr val="414042"/>
                          </a:solidFill>
                          <a:effectLst/>
                          <a:latin typeface="Arial"/>
                        </a:rPr>
                        <a:t>1/1/2020</a:t>
                      </a:r>
                    </a:p>
                  </a:txBody>
                  <a:tcPr marL="8995" marR="8995" marT="89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414042"/>
                          </a:solidFill>
                          <a:effectLst/>
                          <a:latin typeface="Arial"/>
                        </a:rPr>
                        <a:t>10 weeks</a:t>
                      </a:r>
                    </a:p>
                  </a:txBody>
                  <a:tcPr marL="8995" marR="8995" marT="89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smtClean="0">
                          <a:solidFill>
                            <a:srgbClr val="414042"/>
                          </a:solidFill>
                          <a:effectLst/>
                          <a:latin typeface="+mn-lt"/>
                        </a:rPr>
                        <a:t>at least </a:t>
                      </a:r>
                      <a:r>
                        <a:rPr lang="en-US" sz="900" b="0" i="0" u="none" strike="noStrike" dirty="0" smtClean="0">
                          <a:solidFill>
                            <a:srgbClr val="414042"/>
                          </a:solidFill>
                          <a:effectLst/>
                          <a:latin typeface="Arial"/>
                        </a:rPr>
                        <a:t>60</a:t>
                      </a:r>
                      <a:r>
                        <a:rPr lang="en-US" sz="900" b="0" i="0" u="none" strike="noStrike" dirty="0">
                          <a:solidFill>
                            <a:srgbClr val="414042"/>
                          </a:solidFill>
                          <a:effectLst/>
                          <a:latin typeface="Arial"/>
                        </a:rPr>
                        <a:t>% of EE’s </a:t>
                      </a:r>
                      <a:endParaRPr lang="en-US" sz="900" b="0" i="0" u="none" strike="noStrike" dirty="0" smtClean="0">
                        <a:solidFill>
                          <a:srgbClr val="414042"/>
                        </a:solidFill>
                        <a:effectLst/>
                        <a:latin typeface="Arial"/>
                      </a:endParaRPr>
                    </a:p>
                    <a:p>
                      <a:pPr algn="ctr" fontAlgn="ctr"/>
                      <a:r>
                        <a:rPr lang="en-US" sz="900" b="0" i="0" u="none" strike="noStrike" dirty="0" smtClean="0">
                          <a:solidFill>
                            <a:srgbClr val="414042"/>
                          </a:solidFill>
                          <a:effectLst/>
                          <a:latin typeface="Arial"/>
                        </a:rPr>
                        <a:t>average </a:t>
                      </a:r>
                      <a:r>
                        <a:rPr lang="en-US" sz="900" b="0" i="0" u="none" strike="noStrike" dirty="0">
                          <a:solidFill>
                            <a:srgbClr val="414042"/>
                          </a:solidFill>
                          <a:effectLst/>
                          <a:latin typeface="Arial"/>
                        </a:rPr>
                        <a:t>weekly wage</a:t>
                      </a:r>
                    </a:p>
                  </a:txBody>
                  <a:tcPr marL="8995" marR="8995" marT="89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en-US" sz="900" b="0" i="0" u="none" strike="noStrike" dirty="0" smtClean="0">
                          <a:solidFill>
                            <a:srgbClr val="414042"/>
                          </a:solidFill>
                          <a:effectLst/>
                          <a:latin typeface="Arial"/>
                        </a:rPr>
                        <a:t>$774</a:t>
                      </a:r>
                      <a:endParaRPr lang="en-US" sz="900" b="0" i="0" u="none" strike="noStrike" dirty="0">
                        <a:solidFill>
                          <a:srgbClr val="414042"/>
                        </a:solidFill>
                        <a:effectLst/>
                        <a:latin typeface="Arial"/>
                      </a:endParaRPr>
                    </a:p>
                  </a:txBody>
                  <a:tcPr marL="8995" marR="8995" marT="89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hMerge="1">
                  <a:txBody>
                    <a:bodyPr/>
                    <a:lstStyle/>
                    <a:p>
                      <a:pPr algn="ctr" fontAlgn="ctr"/>
                      <a:endParaRPr lang="en-US" sz="900" b="0" i="0" u="none" strike="noStrike" dirty="0">
                        <a:solidFill>
                          <a:srgbClr val="414042"/>
                        </a:solidFill>
                        <a:effectLst/>
                        <a:latin typeface="Arial"/>
                      </a:endParaRPr>
                    </a:p>
                  </a:txBody>
                  <a:tcPr marL="8995" marR="8995" marT="89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sz="900" b="0" i="0" u="none" strike="noStrike" dirty="0">
                          <a:solidFill>
                            <a:srgbClr val="414042"/>
                          </a:solidFill>
                          <a:effectLst/>
                          <a:latin typeface="Arial"/>
                        </a:rPr>
                        <a:t>1.40%</a:t>
                      </a:r>
                    </a:p>
                  </a:txBody>
                  <a:tcPr marL="8995" marR="8995" marT="89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r>
              <a:tr h="314820">
                <a:tc>
                  <a:txBody>
                    <a:bodyPr/>
                    <a:lstStyle/>
                    <a:p>
                      <a:pPr algn="ctr" fontAlgn="ctr"/>
                      <a:r>
                        <a:rPr lang="en-US" sz="900" b="0" i="0" u="none" strike="noStrike" dirty="0">
                          <a:solidFill>
                            <a:srgbClr val="414042"/>
                          </a:solidFill>
                          <a:effectLst/>
                          <a:latin typeface="Arial"/>
                        </a:rPr>
                        <a:t>1/1/2021</a:t>
                      </a:r>
                    </a:p>
                  </a:txBody>
                  <a:tcPr marL="8995" marR="8995" marT="89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a:solidFill>
                            <a:srgbClr val="414042"/>
                          </a:solidFill>
                          <a:effectLst/>
                          <a:latin typeface="Arial"/>
                        </a:rPr>
                        <a:t>12 weeks</a:t>
                      </a:r>
                    </a:p>
                  </a:txBody>
                  <a:tcPr marL="8995" marR="8995" marT="89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900" b="0" i="0" u="none" strike="noStrike" dirty="0" smtClean="0">
                          <a:solidFill>
                            <a:srgbClr val="414042"/>
                          </a:solidFill>
                          <a:effectLst/>
                          <a:latin typeface="+mn-lt"/>
                        </a:rPr>
                        <a:t>at least </a:t>
                      </a:r>
                      <a:r>
                        <a:rPr lang="en-US" sz="900" b="0" i="0" u="none" strike="noStrike" dirty="0" smtClean="0">
                          <a:solidFill>
                            <a:srgbClr val="414042"/>
                          </a:solidFill>
                          <a:effectLst/>
                          <a:latin typeface="Arial"/>
                        </a:rPr>
                        <a:t>67</a:t>
                      </a:r>
                      <a:r>
                        <a:rPr lang="en-US" sz="900" b="0" i="0" u="none" strike="noStrike" dirty="0">
                          <a:solidFill>
                            <a:srgbClr val="414042"/>
                          </a:solidFill>
                          <a:effectLst/>
                          <a:latin typeface="Arial"/>
                        </a:rPr>
                        <a:t>% of EE’s </a:t>
                      </a:r>
                      <a:endParaRPr lang="en-US" sz="900" b="0" i="0" u="none" strike="noStrike" dirty="0" smtClean="0">
                        <a:solidFill>
                          <a:srgbClr val="414042"/>
                        </a:solidFill>
                        <a:effectLst/>
                        <a:latin typeface="Arial"/>
                      </a:endParaRPr>
                    </a:p>
                    <a:p>
                      <a:pPr algn="ctr" fontAlgn="ctr"/>
                      <a:r>
                        <a:rPr lang="en-US" sz="900" b="0" i="0" u="none" strike="noStrike" dirty="0" smtClean="0">
                          <a:solidFill>
                            <a:srgbClr val="414042"/>
                          </a:solidFill>
                          <a:effectLst/>
                          <a:latin typeface="Arial"/>
                        </a:rPr>
                        <a:t>average </a:t>
                      </a:r>
                      <a:r>
                        <a:rPr lang="en-US" sz="900" b="0" i="0" u="none" strike="noStrike" dirty="0">
                          <a:solidFill>
                            <a:srgbClr val="414042"/>
                          </a:solidFill>
                          <a:effectLst/>
                          <a:latin typeface="Arial"/>
                        </a:rPr>
                        <a:t>weekly wage</a:t>
                      </a:r>
                    </a:p>
                  </a:txBody>
                  <a:tcPr marL="8995" marR="8995" marT="89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en-US" sz="900" b="0" i="0" u="none" strike="noStrike" dirty="0" smtClean="0">
                          <a:solidFill>
                            <a:srgbClr val="414042"/>
                          </a:solidFill>
                          <a:effectLst/>
                          <a:latin typeface="Arial"/>
                        </a:rPr>
                        <a:t>$864</a:t>
                      </a:r>
                      <a:endParaRPr lang="en-US" sz="900" b="0" i="0" u="none" strike="noStrike" dirty="0">
                        <a:solidFill>
                          <a:srgbClr val="414042"/>
                        </a:solidFill>
                        <a:effectLst/>
                        <a:latin typeface="Arial"/>
                      </a:endParaRPr>
                    </a:p>
                  </a:txBody>
                  <a:tcPr marL="8995" marR="8995" marT="89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hMerge="1">
                  <a:txBody>
                    <a:bodyPr/>
                    <a:lstStyle/>
                    <a:p>
                      <a:pPr algn="ctr" fontAlgn="ctr"/>
                      <a:endParaRPr lang="en-US" sz="900" b="0" i="0" u="none" strike="noStrike" dirty="0">
                        <a:solidFill>
                          <a:srgbClr val="414042"/>
                        </a:solidFill>
                        <a:effectLst/>
                        <a:latin typeface="Arial"/>
                      </a:endParaRPr>
                    </a:p>
                  </a:txBody>
                  <a:tcPr marL="8995" marR="8995" marT="89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n-US" sz="900" b="0" i="0" u="none" strike="noStrike" dirty="0">
                          <a:solidFill>
                            <a:srgbClr val="414042"/>
                          </a:solidFill>
                          <a:effectLst/>
                          <a:latin typeface="Arial"/>
                        </a:rPr>
                        <a:t>1.40%</a:t>
                      </a:r>
                    </a:p>
                  </a:txBody>
                  <a:tcPr marL="8995" marR="8995" marT="899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CE6F1"/>
                    </a:solidFill>
                  </a:tcPr>
                </a:tc>
              </a:tr>
              <a:tr h="179897">
                <a:tc>
                  <a:txBody>
                    <a:bodyPr/>
                    <a:lstStyle/>
                    <a:p>
                      <a:pPr algn="ctr" fontAlgn="ctr"/>
                      <a:endParaRPr lang="en-US" sz="900" b="0" i="0" u="none" strike="noStrike" dirty="0">
                        <a:solidFill>
                          <a:srgbClr val="414042"/>
                        </a:solidFill>
                        <a:effectLst/>
                        <a:latin typeface="Arial"/>
                      </a:endParaRPr>
                    </a:p>
                  </a:txBody>
                  <a:tcPr marL="8995" marR="8995" marT="899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en-US" sz="900" b="0" i="0" u="none" strike="noStrike" dirty="0">
                        <a:solidFill>
                          <a:srgbClr val="414042"/>
                        </a:solidFill>
                        <a:effectLst/>
                        <a:latin typeface="Arial"/>
                      </a:endParaRPr>
                    </a:p>
                  </a:txBody>
                  <a:tcPr marL="8995" marR="8995" marT="899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algn="ctr" fontAlgn="ctr"/>
                      <a:endParaRPr lang="en-US" sz="900" b="0" i="0" u="none" strike="noStrike" dirty="0">
                        <a:solidFill>
                          <a:srgbClr val="414042"/>
                        </a:solidFill>
                        <a:effectLst/>
                        <a:latin typeface="Arial"/>
                      </a:endParaRPr>
                    </a:p>
                  </a:txBody>
                  <a:tcPr marL="8995" marR="8995" marT="8995" marB="0" anchor="ctr">
                    <a:lnL>
                      <a:noFill/>
                    </a:lnL>
                    <a:lnR>
                      <a:noFill/>
                    </a:lnR>
                    <a:lnT w="12700" cap="flat" cmpd="sng" algn="ctr">
                      <a:solidFill>
                        <a:srgbClr val="000000"/>
                      </a:solidFill>
                      <a:prstDash val="solid"/>
                      <a:round/>
                      <a:headEnd type="none" w="med" len="med"/>
                      <a:tailEnd type="none" w="med" len="med"/>
                    </a:lnT>
                    <a:lnB>
                      <a:noFill/>
                    </a:lnB>
                  </a:tcPr>
                </a:tc>
                <a:tc gridSpan="2">
                  <a:txBody>
                    <a:bodyPr/>
                    <a:lstStyle/>
                    <a:p>
                      <a:pPr algn="ctr" fontAlgn="ctr"/>
                      <a:endParaRPr lang="en-US" sz="900" b="0" i="0" u="none" strike="noStrike" dirty="0">
                        <a:solidFill>
                          <a:srgbClr val="414042"/>
                        </a:solidFill>
                        <a:effectLst/>
                        <a:latin typeface="Arial"/>
                      </a:endParaRPr>
                    </a:p>
                  </a:txBody>
                  <a:tcPr marL="8995" marR="8995" marT="8995" marB="0" anchor="ctr">
                    <a:lnL>
                      <a:noFill/>
                    </a:lnL>
                    <a:lnR>
                      <a:noFill/>
                    </a:lnR>
                    <a:lnT w="12700" cap="flat" cmpd="sng" algn="ctr">
                      <a:solidFill>
                        <a:srgbClr val="000000"/>
                      </a:solidFill>
                      <a:prstDash val="solid"/>
                      <a:round/>
                      <a:headEnd type="none" w="med" len="med"/>
                      <a:tailEnd type="none" w="med" len="med"/>
                    </a:lnT>
                    <a:lnB>
                      <a:noFill/>
                    </a:lnB>
                  </a:tcPr>
                </a:tc>
                <a:tc hMerge="1">
                  <a:txBody>
                    <a:bodyPr/>
                    <a:lstStyle/>
                    <a:p>
                      <a:pPr algn="ctr" fontAlgn="ctr"/>
                      <a:endParaRPr lang="en-US" sz="900" b="0" i="0" u="none" strike="noStrike" dirty="0">
                        <a:solidFill>
                          <a:srgbClr val="414042"/>
                        </a:solidFill>
                        <a:effectLst/>
                        <a:latin typeface="Arial"/>
                      </a:endParaRPr>
                    </a:p>
                  </a:txBody>
                  <a:tcPr marL="8995" marR="8995" marT="8995"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en-US"/>
                    </a:p>
                  </a:txBody>
                  <a:tcPr marL="8995" marR="8995" marT="8995" marB="0" anchor="ctr">
                    <a:lnL>
                      <a:noFill/>
                    </a:lnL>
                    <a:lnR>
                      <a:noFill/>
                    </a:lnR>
                    <a:lnT w="12700" cap="flat" cmpd="sng" algn="ctr">
                      <a:solidFill>
                        <a:srgbClr val="000000"/>
                      </a:solidFill>
                      <a:prstDash val="solid"/>
                      <a:round/>
                      <a:headEnd type="none" w="med" len="med"/>
                      <a:tailEnd type="none" w="med" len="med"/>
                    </a:lnT>
                    <a:lnB>
                      <a:noFill/>
                    </a:lnB>
                  </a:tcPr>
                </a:tc>
              </a:tr>
              <a:tr h="179897">
                <a:tc gridSpan="6">
                  <a:txBody>
                    <a:bodyPr/>
                    <a:lstStyle/>
                    <a:p>
                      <a:pPr algn="l" rtl="0" fontAlgn="ctr"/>
                      <a:r>
                        <a:rPr lang="en-US" sz="1000" b="0" i="0" u="none" strike="noStrike" dirty="0" smtClean="0">
                          <a:solidFill>
                            <a:srgbClr val="000000"/>
                          </a:solidFill>
                          <a:effectLst/>
                          <a:latin typeface="Calibri"/>
                        </a:rPr>
                        <a:t>*Maximum </a:t>
                      </a:r>
                      <a:r>
                        <a:rPr lang="en-US" sz="1000" b="0" i="0" u="none" strike="noStrike" dirty="0">
                          <a:solidFill>
                            <a:srgbClr val="000000"/>
                          </a:solidFill>
                          <a:effectLst/>
                          <a:latin typeface="Calibri"/>
                        </a:rPr>
                        <a:t>payout based on current </a:t>
                      </a:r>
                      <a:r>
                        <a:rPr lang="en-US" sz="1000" b="0" i="0" u="none" strike="noStrike" dirty="0" smtClean="0">
                          <a:solidFill>
                            <a:srgbClr val="000000"/>
                          </a:solidFill>
                          <a:effectLst/>
                          <a:latin typeface="Calibri"/>
                        </a:rPr>
                        <a:t>2017</a:t>
                      </a:r>
                      <a:r>
                        <a:rPr lang="en-US" sz="1000" b="0" i="0" u="none" strike="noStrike" baseline="0" dirty="0" smtClean="0">
                          <a:solidFill>
                            <a:srgbClr val="000000"/>
                          </a:solidFill>
                          <a:effectLst/>
                          <a:latin typeface="Calibri"/>
                        </a:rPr>
                        <a:t> </a:t>
                      </a:r>
                      <a:r>
                        <a:rPr lang="en-US" sz="1000" b="0" i="0" u="none" strike="noStrike" dirty="0" smtClean="0">
                          <a:solidFill>
                            <a:srgbClr val="000000"/>
                          </a:solidFill>
                          <a:effectLst/>
                          <a:latin typeface="Calibri"/>
                        </a:rPr>
                        <a:t>average </a:t>
                      </a:r>
                      <a:r>
                        <a:rPr lang="en-US" sz="1000" b="0" i="0" u="none" strike="noStrike" dirty="0">
                          <a:solidFill>
                            <a:srgbClr val="000000"/>
                          </a:solidFill>
                          <a:effectLst/>
                          <a:latin typeface="Calibri"/>
                        </a:rPr>
                        <a:t>weekly wage of $</a:t>
                      </a:r>
                      <a:r>
                        <a:rPr lang="en-US" sz="1000" b="0" i="0" u="none" strike="noStrike" dirty="0" smtClean="0">
                          <a:solidFill>
                            <a:srgbClr val="000000"/>
                          </a:solidFill>
                          <a:effectLst/>
                          <a:latin typeface="Calibri"/>
                        </a:rPr>
                        <a:t>1296. </a:t>
                      </a:r>
                      <a:endParaRPr lang="en-US" sz="1000" b="0" i="0" u="none" strike="noStrike" dirty="0">
                        <a:solidFill>
                          <a:srgbClr val="000000"/>
                        </a:solidFill>
                        <a:effectLst/>
                        <a:latin typeface="Calibri"/>
                      </a:endParaRPr>
                    </a:p>
                  </a:txBody>
                  <a:tcPr marL="8995" marR="8995" marT="8995" marB="0" anchor="ctr">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79897">
                <a:tc gridSpan="4">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000" b="0" i="0" u="none" strike="noStrike" dirty="0" smtClean="0">
                          <a:solidFill>
                            <a:srgbClr val="000000"/>
                          </a:solidFill>
                          <a:effectLst/>
                          <a:latin typeface="Calibri"/>
                        </a:rPr>
                        <a:t>**Utilization Rate estimate is based on California Utilization rates.</a:t>
                      </a:r>
                    </a:p>
                    <a:p>
                      <a:pPr algn="l" rtl="0" fontAlgn="ctr"/>
                      <a:endParaRPr lang="en-US" sz="1000" b="0" i="0" u="none" strike="noStrike" dirty="0">
                        <a:solidFill>
                          <a:srgbClr val="000000"/>
                        </a:solidFill>
                        <a:effectLst/>
                        <a:latin typeface="Calibri"/>
                      </a:endParaRPr>
                    </a:p>
                  </a:txBody>
                  <a:tcPr marL="8995" marR="8995" marT="8995" marB="0" anchor="ctr">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gridSpan="2">
                  <a:txBody>
                    <a:bodyPr/>
                    <a:lstStyle/>
                    <a:p>
                      <a:pPr algn="l" fontAlgn="b"/>
                      <a:endParaRPr lang="en-US" sz="1000" b="0" i="0" u="none" strike="noStrike" dirty="0">
                        <a:solidFill>
                          <a:srgbClr val="000000"/>
                        </a:solidFill>
                        <a:effectLst/>
                        <a:latin typeface="Calibri"/>
                      </a:endParaRPr>
                    </a:p>
                  </a:txBody>
                  <a:tcPr marL="8995" marR="8995" marT="8995" marB="0" anchor="b">
                    <a:lnL>
                      <a:noFill/>
                    </a:lnL>
                    <a:lnR>
                      <a:noFill/>
                    </a:lnR>
                    <a:lnT>
                      <a:noFill/>
                    </a:lnT>
                    <a:lnB>
                      <a:noFill/>
                    </a:lnB>
                  </a:tcPr>
                </a:tc>
                <a:tc hMerge="1">
                  <a:txBody>
                    <a:bodyPr/>
                    <a:lstStyle/>
                    <a:p>
                      <a:endParaRPr lang="en-US"/>
                    </a:p>
                  </a:txBody>
                  <a:tcPr/>
                </a:tc>
              </a:tr>
              <a:tr h="179897">
                <a:tc gridSpan="3">
                  <a:txBody>
                    <a:bodyPr/>
                    <a:lstStyle/>
                    <a:p>
                      <a:pPr algn="l" fontAlgn="ctr"/>
                      <a:endParaRPr lang="en-US" sz="1000" b="0" i="0" u="none" strike="noStrike" dirty="0">
                        <a:solidFill>
                          <a:srgbClr val="000000"/>
                        </a:solidFill>
                        <a:effectLst/>
                        <a:latin typeface="Calibri"/>
                      </a:endParaRPr>
                    </a:p>
                  </a:txBody>
                  <a:tcPr marL="8995" marR="8995" marT="8995" marB="0" anchor="ctr">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dirty="0">
                        <a:solidFill>
                          <a:srgbClr val="000000"/>
                        </a:solidFill>
                        <a:effectLst/>
                        <a:latin typeface="Calibri"/>
                      </a:endParaRPr>
                    </a:p>
                  </a:txBody>
                  <a:tcPr marL="8995" marR="8995" marT="8995" marB="0" anchor="b">
                    <a:lnL>
                      <a:noFill/>
                    </a:lnL>
                    <a:lnR>
                      <a:noFill/>
                    </a:lnR>
                    <a:lnT>
                      <a:noFill/>
                    </a:lnT>
                    <a:lnB>
                      <a:noFill/>
                    </a:lnB>
                  </a:tcPr>
                </a:tc>
                <a:tc gridSpan="2">
                  <a:txBody>
                    <a:bodyPr/>
                    <a:lstStyle/>
                    <a:p>
                      <a:pPr algn="l" fontAlgn="b"/>
                      <a:endParaRPr lang="en-US" sz="1000" b="0" i="0" u="none" strike="noStrike" dirty="0">
                        <a:solidFill>
                          <a:srgbClr val="000000"/>
                        </a:solidFill>
                        <a:effectLst/>
                        <a:latin typeface="Calibri"/>
                      </a:endParaRPr>
                    </a:p>
                  </a:txBody>
                  <a:tcPr marL="8995" marR="8995" marT="8995" marB="0" anchor="b">
                    <a:lnL>
                      <a:noFill/>
                    </a:lnL>
                    <a:lnR>
                      <a:noFill/>
                    </a:lnR>
                    <a:lnT>
                      <a:noFill/>
                    </a:lnT>
                    <a:lnB>
                      <a:noFill/>
                    </a:lnB>
                  </a:tcPr>
                </a:tc>
                <a:tc hMerge="1">
                  <a:txBody>
                    <a:bodyPr/>
                    <a:lstStyle/>
                    <a:p>
                      <a:endParaRPr lang="en-US"/>
                    </a:p>
                  </a:txBody>
                  <a:tcPr/>
                </a:tc>
              </a:tr>
            </a:tbl>
          </a:graphicData>
        </a:graphic>
      </p:graphicFrame>
      <p:sp>
        <p:nvSpPr>
          <p:cNvPr id="11" name="Right Arrow 10"/>
          <p:cNvSpPr/>
          <p:nvPr/>
        </p:nvSpPr>
        <p:spPr>
          <a:xfrm>
            <a:off x="715993" y="4317521"/>
            <a:ext cx="1026543" cy="646981"/>
          </a:xfrm>
          <a:prstGeom prst="rightArrow">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~8 months</a:t>
            </a:r>
            <a:endParaRPr lang="en-US" sz="1100" dirty="0"/>
          </a:p>
        </p:txBody>
      </p:sp>
    </p:spTree>
    <p:extLst>
      <p:ext uri="{BB962C8B-B14F-4D97-AF65-F5344CB8AC3E}">
        <p14:creationId xmlns:p14="http://schemas.microsoft.com/office/powerpoint/2010/main" val="16853518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ounded Rectangle 14"/>
          <p:cNvSpPr/>
          <p:nvPr/>
        </p:nvSpPr>
        <p:spPr>
          <a:xfrm>
            <a:off x="3347051" y="1314668"/>
            <a:ext cx="5564036" cy="5267287"/>
          </a:xfrm>
          <a:prstGeom prst="roundRect">
            <a:avLst/>
          </a:prstGeom>
          <a:ln/>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8" name="Text Placeholder 7"/>
          <p:cNvSpPr>
            <a:spLocks noGrp="1"/>
          </p:cNvSpPr>
          <p:nvPr>
            <p:ph type="body" sz="quarter" idx="22"/>
          </p:nvPr>
        </p:nvSpPr>
        <p:spPr>
          <a:xfrm>
            <a:off x="3347051" y="2175340"/>
            <a:ext cx="5411671" cy="4406615"/>
          </a:xfrm>
          <a:ln>
            <a:noFill/>
          </a:ln>
        </p:spPr>
        <p:txBody>
          <a:bodyPr/>
          <a:lstStyle/>
          <a:p>
            <a:pPr marL="285750" indent="-285750">
              <a:lnSpc>
                <a:spcPct val="100000"/>
              </a:lnSpc>
              <a:buFont typeface="Arial" panose="020B0604020202020204" pitchFamily="34" charset="0"/>
              <a:buChar char="•"/>
            </a:pPr>
            <a:r>
              <a:rPr lang="en-US" sz="1200" dirty="0"/>
              <a:t>Employers will be required to cover all eligible employees, though the cost of premiums will be </a:t>
            </a:r>
            <a:r>
              <a:rPr lang="en-US" sz="1200" dirty="0" smtClean="0"/>
              <a:t>paid </a:t>
            </a:r>
            <a:r>
              <a:rPr lang="en-US" sz="1200" dirty="0"/>
              <a:t>through employee payroll contribution</a:t>
            </a:r>
            <a:r>
              <a:rPr lang="en-US" sz="1200" dirty="0" smtClean="0"/>
              <a:t>.</a:t>
            </a:r>
          </a:p>
          <a:p>
            <a:pPr marL="588169" lvl="2" indent="-285750">
              <a:lnSpc>
                <a:spcPct val="100000"/>
              </a:lnSpc>
              <a:buFont typeface="Arial" panose="020B0604020202020204" pitchFamily="34" charset="0"/>
              <a:buChar char="•"/>
            </a:pPr>
            <a:r>
              <a:rPr lang="en-US" sz="1200" dirty="0" smtClean="0">
                <a:solidFill>
                  <a:srgbClr val="92D050"/>
                </a:solidFill>
              </a:rPr>
              <a:t>Premium rates expected in June 2017</a:t>
            </a:r>
          </a:p>
          <a:p>
            <a:pPr marL="285750" indent="-285750">
              <a:lnSpc>
                <a:spcPct val="100000"/>
              </a:lnSpc>
              <a:buFont typeface="Arial" panose="020B0604020202020204" pitchFamily="34" charset="0"/>
              <a:buChar char="•"/>
            </a:pPr>
            <a:r>
              <a:rPr lang="en-US" sz="1200" dirty="0" smtClean="0"/>
              <a:t>Employers who wish to self-insure PFL will need to understand self-insurance guidelines for NY PFL including payroll deduction and/or additional reporting requirements. Fines and penalties can be imposed if the Employer does not comply </a:t>
            </a:r>
            <a:r>
              <a:rPr lang="en-US" sz="1200" dirty="0"/>
              <a:t>by 1/1/2018</a:t>
            </a:r>
            <a:r>
              <a:rPr lang="en-US" sz="1200" dirty="0" smtClean="0">
                <a:solidFill>
                  <a:srgbClr val="A5CE4E"/>
                </a:solidFill>
              </a:rPr>
              <a:t>.</a:t>
            </a:r>
            <a:r>
              <a:rPr lang="en-US" sz="1200" dirty="0" smtClean="0">
                <a:solidFill>
                  <a:srgbClr val="FF0000"/>
                </a:solidFill>
              </a:rPr>
              <a:t> </a:t>
            </a:r>
            <a:endParaRPr lang="en-US" sz="1200" dirty="0" smtClean="0"/>
          </a:p>
          <a:p>
            <a:pPr marL="285750" indent="-285750">
              <a:lnSpc>
                <a:spcPct val="100000"/>
              </a:lnSpc>
              <a:buFont typeface="Arial" panose="020B0604020202020204" pitchFamily="34" charset="0"/>
              <a:buChar char="•"/>
            </a:pPr>
            <a:r>
              <a:rPr lang="en-US" sz="1200" dirty="0" smtClean="0"/>
              <a:t>If an employee is eligible for both NY PFL and FMLA, the leaves benefits must be taken concurrently.</a:t>
            </a:r>
          </a:p>
          <a:p>
            <a:pPr marL="285750" indent="-285750">
              <a:lnSpc>
                <a:spcPct val="100000"/>
              </a:lnSpc>
              <a:buFont typeface="Arial" panose="020B0604020202020204" pitchFamily="34" charset="0"/>
              <a:buChar char="•"/>
            </a:pPr>
            <a:r>
              <a:rPr lang="en-US" sz="1200" dirty="0" smtClean="0"/>
              <a:t>Those employers </a:t>
            </a:r>
            <a:r>
              <a:rPr lang="en-US" sz="1200" dirty="0"/>
              <a:t>with a company sponsored leave program will need to evaluate how their private company offering interacts with the NY PFL program especially when the employer sponsored program is paid. </a:t>
            </a:r>
            <a:endParaRPr lang="en-US" sz="1200" dirty="0" smtClean="0"/>
          </a:p>
          <a:p>
            <a:pPr marL="588169" lvl="2" indent="-285750">
              <a:lnSpc>
                <a:spcPct val="100000"/>
              </a:lnSpc>
              <a:buFont typeface="Arial" panose="020B0604020202020204" pitchFamily="34" charset="0"/>
              <a:buChar char="•"/>
            </a:pPr>
            <a:r>
              <a:rPr lang="en-US" sz="1200" dirty="0" smtClean="0">
                <a:solidFill>
                  <a:srgbClr val="92D050"/>
                </a:solidFill>
              </a:rPr>
              <a:t>Example: If the company offers 16 weeks full maternity leave, they can be reimbursed for the paid time that overlaps with the NY PFL benefit </a:t>
            </a:r>
            <a:r>
              <a:rPr lang="en-US" sz="1200" dirty="0">
                <a:solidFill>
                  <a:srgbClr val="92D050"/>
                </a:solidFill>
              </a:rPr>
              <a:t>which will be 8 weeks at 50% salary in 2018..</a:t>
            </a:r>
            <a:endParaRPr lang="en-US" sz="1200" dirty="0" smtClean="0">
              <a:solidFill>
                <a:srgbClr val="92D050"/>
              </a:solidFill>
            </a:endParaRPr>
          </a:p>
          <a:p>
            <a:pPr marL="285750" indent="-285750">
              <a:lnSpc>
                <a:spcPct val="100000"/>
              </a:lnSpc>
              <a:buFont typeface="Arial" panose="020B0604020202020204" pitchFamily="34" charset="0"/>
              <a:buChar char="•"/>
            </a:pPr>
            <a:r>
              <a:rPr lang="en-US" sz="1200" dirty="0" smtClean="0"/>
              <a:t>If an </a:t>
            </a:r>
            <a:r>
              <a:rPr lang="en-US" sz="1200" dirty="0"/>
              <a:t>employee is receiving PFL benefits, the employer may permit the employee to choose </a:t>
            </a:r>
            <a:r>
              <a:rPr lang="en-US" sz="1200" dirty="0" smtClean="0"/>
              <a:t>to use PTO or vacation time  </a:t>
            </a:r>
            <a:r>
              <a:rPr lang="en-US" sz="1200" dirty="0"/>
              <a:t>to receive a full salary while on leave. Employers </a:t>
            </a:r>
            <a:r>
              <a:rPr lang="en-US" sz="1200" i="1" dirty="0"/>
              <a:t>may not require</a:t>
            </a:r>
            <a:r>
              <a:rPr lang="en-US" sz="1200" dirty="0"/>
              <a:t> that employees use such accrued, unused PTO benefits while receiving PFL benefits.</a:t>
            </a:r>
          </a:p>
        </p:txBody>
      </p:sp>
      <p:sp>
        <p:nvSpPr>
          <p:cNvPr id="2" name="Content Placeholder 1"/>
          <p:cNvSpPr>
            <a:spLocks noGrp="1"/>
          </p:cNvSpPr>
          <p:nvPr>
            <p:ph idx="1"/>
          </p:nvPr>
        </p:nvSpPr>
        <p:spPr>
          <a:xfrm>
            <a:off x="273078" y="1567563"/>
            <a:ext cx="2530509" cy="643330"/>
          </a:xfrm>
          <a:solidFill>
            <a:srgbClr val="006AB6"/>
          </a:solidFill>
        </p:spPr>
        <p:txBody>
          <a:bodyPr/>
          <a:lstStyle/>
          <a:p>
            <a:pPr algn="ctr"/>
            <a:r>
              <a:rPr lang="en-US" dirty="0" smtClean="0">
                <a:solidFill>
                  <a:schemeClr val="bg1"/>
                </a:solidFill>
              </a:rPr>
              <a:t>NY PFL &amp; NY DBL together</a:t>
            </a:r>
            <a:endParaRPr lang="en-US" dirty="0">
              <a:solidFill>
                <a:schemeClr val="bg1"/>
              </a:solidFill>
            </a:endParaRPr>
          </a:p>
        </p:txBody>
      </p:sp>
      <p:sp>
        <p:nvSpPr>
          <p:cNvPr id="3" name="Slide Number Placeholder 2"/>
          <p:cNvSpPr>
            <a:spLocks noGrp="1"/>
          </p:cNvSpPr>
          <p:nvPr>
            <p:ph type="sldNum" sz="quarter" idx="12"/>
          </p:nvPr>
        </p:nvSpPr>
        <p:spPr/>
        <p:txBody>
          <a:bodyPr/>
          <a:lstStyle/>
          <a:p>
            <a:fld id="{3A5D2E96-09D4-684C-BDED-6024B7F4284C}" type="slidenum">
              <a:rPr lang="en-US" smtClean="0">
                <a:solidFill>
                  <a:srgbClr val="75787B"/>
                </a:solidFill>
              </a:rPr>
              <a:pPr/>
              <a:t>3</a:t>
            </a:fld>
            <a:endParaRPr lang="en-US" dirty="0">
              <a:solidFill>
                <a:srgbClr val="75787B"/>
              </a:solidFill>
            </a:endParaRPr>
          </a:p>
        </p:txBody>
      </p:sp>
      <p:sp>
        <p:nvSpPr>
          <p:cNvPr id="4" name="Content Placeholder 3"/>
          <p:cNvSpPr>
            <a:spLocks noGrp="1"/>
          </p:cNvSpPr>
          <p:nvPr>
            <p:ph idx="16"/>
          </p:nvPr>
        </p:nvSpPr>
        <p:spPr>
          <a:xfrm>
            <a:off x="3475008" y="1600904"/>
            <a:ext cx="5149969" cy="643330"/>
          </a:xfrm>
        </p:spPr>
        <p:txBody>
          <a:bodyPr/>
          <a:lstStyle/>
          <a:p>
            <a:pPr algn="ctr"/>
            <a:r>
              <a:rPr lang="en-US" u="sng" dirty="0" smtClean="0"/>
              <a:t>Biggest Changes for Employers </a:t>
            </a:r>
            <a:endParaRPr lang="en-US" u="sng" dirty="0"/>
          </a:p>
        </p:txBody>
      </p:sp>
      <p:sp>
        <p:nvSpPr>
          <p:cNvPr id="6" name="Title 5"/>
          <p:cNvSpPr>
            <a:spLocks noGrp="1"/>
          </p:cNvSpPr>
          <p:nvPr>
            <p:ph type="title"/>
          </p:nvPr>
        </p:nvSpPr>
        <p:spPr/>
        <p:txBody>
          <a:bodyPr/>
          <a:lstStyle/>
          <a:p>
            <a:r>
              <a:rPr lang="en-US" sz="2800" dirty="0" smtClean="0"/>
              <a:t>NY PFL Employer Requirements</a:t>
            </a:r>
            <a:endParaRPr lang="en-US" sz="2800" dirty="0"/>
          </a:p>
        </p:txBody>
      </p:sp>
      <p:sp>
        <p:nvSpPr>
          <p:cNvPr id="7" name="Text Placeholder 6"/>
          <p:cNvSpPr>
            <a:spLocks noGrp="1"/>
          </p:cNvSpPr>
          <p:nvPr>
            <p:ph type="body" sz="quarter" idx="21"/>
          </p:nvPr>
        </p:nvSpPr>
        <p:spPr>
          <a:xfrm>
            <a:off x="222637" y="2221914"/>
            <a:ext cx="2580948" cy="3964201"/>
          </a:xfrm>
        </p:spPr>
        <p:txBody>
          <a:bodyPr/>
          <a:lstStyle/>
          <a:p>
            <a:pPr marL="285750" indent="-285750">
              <a:lnSpc>
                <a:spcPct val="100000"/>
              </a:lnSpc>
              <a:buFont typeface="Arial" panose="020B0604020202020204" pitchFamily="34" charset="0"/>
              <a:buChar char="•"/>
            </a:pPr>
            <a:r>
              <a:rPr lang="en-US" sz="1200" dirty="0" smtClean="0"/>
              <a:t>NY PFL </a:t>
            </a:r>
            <a:r>
              <a:rPr lang="en-US" sz="1200" dirty="0"/>
              <a:t>will be covered under an employer’s DBL policy, and both benefits must be provided by the same carrier</a:t>
            </a:r>
            <a:r>
              <a:rPr lang="en-US" sz="1200" dirty="0" smtClean="0"/>
              <a:t>.</a:t>
            </a:r>
          </a:p>
          <a:p>
            <a:pPr marL="588169" lvl="2" indent="-285750">
              <a:lnSpc>
                <a:spcPct val="100000"/>
              </a:lnSpc>
              <a:buFont typeface="Arial" panose="020B0604020202020204" pitchFamily="34" charset="0"/>
              <a:buChar char="•"/>
            </a:pPr>
            <a:r>
              <a:rPr lang="en-US" sz="1100" i="1" dirty="0" smtClean="0">
                <a:solidFill>
                  <a:srgbClr val="006AB6"/>
                </a:solidFill>
              </a:rPr>
              <a:t>If the Employer has a self-insured </a:t>
            </a:r>
            <a:r>
              <a:rPr lang="en-US" sz="1100" i="1" dirty="0">
                <a:solidFill>
                  <a:srgbClr val="006AB6"/>
                </a:solidFill>
              </a:rPr>
              <a:t>ASO DBL then they can </a:t>
            </a:r>
            <a:r>
              <a:rPr lang="en-US" sz="1100" i="1" dirty="0" smtClean="0">
                <a:solidFill>
                  <a:srgbClr val="006AB6"/>
                </a:solidFill>
              </a:rPr>
              <a:t>choose </a:t>
            </a:r>
            <a:r>
              <a:rPr lang="en-US" sz="1100" i="1" dirty="0">
                <a:solidFill>
                  <a:srgbClr val="006AB6"/>
                </a:solidFill>
              </a:rPr>
              <a:t>ASO </a:t>
            </a:r>
            <a:r>
              <a:rPr lang="en-US" sz="1100" i="1" dirty="0" smtClean="0">
                <a:solidFill>
                  <a:srgbClr val="006AB6"/>
                </a:solidFill>
              </a:rPr>
              <a:t>or Fully Insured PFL </a:t>
            </a:r>
          </a:p>
          <a:p>
            <a:pPr marL="588169" lvl="2" indent="-285750">
              <a:lnSpc>
                <a:spcPct val="100000"/>
              </a:lnSpc>
              <a:buFont typeface="Arial" panose="020B0604020202020204" pitchFamily="34" charset="0"/>
              <a:buChar char="•"/>
            </a:pPr>
            <a:r>
              <a:rPr lang="en-US" sz="1100" i="1" dirty="0" smtClean="0">
                <a:solidFill>
                  <a:srgbClr val="006AB6"/>
                </a:solidFill>
              </a:rPr>
              <a:t>Fully Insured </a:t>
            </a:r>
            <a:r>
              <a:rPr lang="en-US" sz="1100" i="1" dirty="0">
                <a:solidFill>
                  <a:srgbClr val="006AB6"/>
                </a:solidFill>
              </a:rPr>
              <a:t>DBL </a:t>
            </a:r>
            <a:r>
              <a:rPr lang="en-US" sz="1100" i="1" dirty="0" smtClean="0">
                <a:solidFill>
                  <a:srgbClr val="006AB6"/>
                </a:solidFill>
              </a:rPr>
              <a:t>must also have the PFL Fully Insured</a:t>
            </a:r>
            <a:endParaRPr lang="en-US" sz="1100" i="1" dirty="0">
              <a:solidFill>
                <a:srgbClr val="006AB6"/>
              </a:solidFill>
            </a:endParaRPr>
          </a:p>
          <a:p>
            <a:pPr marL="285750" indent="-285750">
              <a:lnSpc>
                <a:spcPct val="100000"/>
              </a:lnSpc>
              <a:buFont typeface="Arial" panose="020B0604020202020204" pitchFamily="34" charset="0"/>
              <a:buChar char="•"/>
            </a:pPr>
            <a:r>
              <a:rPr lang="en-US" sz="1200" dirty="0" smtClean="0"/>
              <a:t>Both benefits are mandatory for covered employees.</a:t>
            </a:r>
          </a:p>
          <a:p>
            <a:pPr marL="285750" indent="-285750">
              <a:lnSpc>
                <a:spcPct val="100000"/>
              </a:lnSpc>
              <a:buFont typeface="Arial" panose="020B0604020202020204" pitchFamily="34" charset="0"/>
              <a:buChar char="•"/>
            </a:pPr>
            <a:r>
              <a:rPr lang="en-US" sz="1200" dirty="0" smtClean="0"/>
              <a:t>NY DBL </a:t>
            </a:r>
            <a:r>
              <a:rPr lang="en-US" sz="1200" dirty="0"/>
              <a:t>and </a:t>
            </a:r>
            <a:r>
              <a:rPr lang="en-US" sz="1200" dirty="0" smtClean="0"/>
              <a:t>NY PFL </a:t>
            </a:r>
            <a:r>
              <a:rPr lang="en-US" sz="1200" dirty="0"/>
              <a:t>benefits cannot be collected at the same time.</a:t>
            </a:r>
          </a:p>
          <a:p>
            <a:pPr marL="285750" indent="-285750">
              <a:lnSpc>
                <a:spcPct val="100000"/>
              </a:lnSpc>
              <a:buFont typeface="Arial" panose="020B0604020202020204" pitchFamily="34" charset="0"/>
              <a:buChar char="•"/>
            </a:pPr>
            <a:r>
              <a:rPr lang="en-US" sz="1200" dirty="0"/>
              <a:t>Combined, DBL and PFL must not amount to more than the 26-week benefit max during any 52 consecutive calendar weeks.</a:t>
            </a:r>
          </a:p>
          <a:p>
            <a:pPr marL="285750" indent="-285750">
              <a:lnSpc>
                <a:spcPct val="100000"/>
              </a:lnSpc>
              <a:buFont typeface="Arial" panose="020B0604020202020204" pitchFamily="34" charset="0"/>
              <a:buChar char="•"/>
            </a:pPr>
            <a:endParaRPr lang="en-US" sz="1200" dirty="0"/>
          </a:p>
          <a:p>
            <a:endParaRPr lang="en-US" dirty="0"/>
          </a:p>
        </p:txBody>
      </p:sp>
      <p:graphicFrame>
        <p:nvGraphicFramePr>
          <p:cNvPr id="12" name="Diagram 11"/>
          <p:cNvGraphicFramePr/>
          <p:nvPr>
            <p:extLst>
              <p:ext uri="{D42A27DB-BD31-4B8C-83A1-F6EECF244321}">
                <p14:modId xmlns:p14="http://schemas.microsoft.com/office/powerpoint/2010/main" val="1411183701"/>
              </p:ext>
            </p:extLst>
          </p:nvPr>
        </p:nvGraphicFramePr>
        <p:xfrm>
          <a:off x="317281" y="754971"/>
          <a:ext cx="8413325" cy="4452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Isosceles Triangle 13"/>
          <p:cNvSpPr/>
          <p:nvPr/>
        </p:nvSpPr>
        <p:spPr>
          <a:xfrm rot="5400000">
            <a:off x="846327" y="3558162"/>
            <a:ext cx="4457978" cy="543463"/>
          </a:xfrm>
          <a:prstGeom prst="triangle">
            <a:avLst/>
          </a:prstGeom>
          <a:solidFill>
            <a:srgbClr val="006A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423577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A5D2E96-09D4-684C-BDED-6024B7F4284C}" type="slidenum">
              <a:rPr lang="en-US" smtClean="0">
                <a:solidFill>
                  <a:srgbClr val="75787B"/>
                </a:solidFill>
              </a:rPr>
              <a:pPr/>
              <a:t>4</a:t>
            </a:fld>
            <a:endParaRPr lang="en-US" dirty="0">
              <a:solidFill>
                <a:srgbClr val="75787B"/>
              </a:solidFill>
            </a:endParaRPr>
          </a:p>
        </p:txBody>
      </p:sp>
      <p:sp>
        <p:nvSpPr>
          <p:cNvPr id="3" name="Title 2"/>
          <p:cNvSpPr>
            <a:spLocks noGrp="1"/>
          </p:cNvSpPr>
          <p:nvPr>
            <p:ph type="title"/>
          </p:nvPr>
        </p:nvSpPr>
        <p:spPr>
          <a:xfrm>
            <a:off x="269157" y="206477"/>
            <a:ext cx="8555666" cy="587153"/>
          </a:xfrm>
        </p:spPr>
        <p:txBody>
          <a:bodyPr/>
          <a:lstStyle/>
          <a:p>
            <a:r>
              <a:rPr lang="en-US" sz="2800" dirty="0" smtClean="0"/>
              <a:t>NY PFL will complement existing NY benefits</a:t>
            </a:r>
            <a:endParaRPr lang="en-US" sz="2800" dirty="0"/>
          </a:p>
        </p:txBody>
      </p:sp>
      <p:sp>
        <p:nvSpPr>
          <p:cNvPr id="5" name="Text Placeholder 4"/>
          <p:cNvSpPr>
            <a:spLocks noGrp="1"/>
          </p:cNvSpPr>
          <p:nvPr>
            <p:ph type="body" sz="quarter" idx="13"/>
          </p:nvPr>
        </p:nvSpPr>
        <p:spPr>
          <a:xfrm>
            <a:off x="333860" y="692989"/>
            <a:ext cx="8301182" cy="311037"/>
          </a:xfrm>
        </p:spPr>
        <p:txBody>
          <a:bodyPr/>
          <a:lstStyle/>
          <a:p>
            <a:r>
              <a:rPr lang="en-US" sz="1600" dirty="0" smtClean="0"/>
              <a:t>Successful implementation of NY PFL will work in harmony with NY DBL and FMLA</a:t>
            </a:r>
            <a:endParaRPr lang="en-US" sz="1600"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650017135"/>
              </p:ext>
            </p:extLst>
          </p:nvPr>
        </p:nvGraphicFramePr>
        <p:xfrm>
          <a:off x="414067" y="1079292"/>
          <a:ext cx="7900072" cy="4554220"/>
        </p:xfrm>
        <a:graphic>
          <a:graphicData uri="http://schemas.openxmlformats.org/drawingml/2006/table">
            <a:tbl>
              <a:tblPr firstRow="1" bandRow="1">
                <a:tableStyleId>{5C22544A-7EE6-4342-B048-85BDC9FD1C3A}</a:tableStyleId>
              </a:tblPr>
              <a:tblGrid>
                <a:gridCol w="1975018"/>
                <a:gridCol w="1975018"/>
                <a:gridCol w="1975018"/>
                <a:gridCol w="1975018"/>
              </a:tblGrid>
              <a:tr h="370840">
                <a:tc>
                  <a:txBody>
                    <a:bodyPr/>
                    <a:lstStyle/>
                    <a:p>
                      <a:endParaRPr lang="en-US" sz="1400" dirty="0"/>
                    </a:p>
                  </a:txBody>
                  <a:tcPr/>
                </a:tc>
                <a:tc>
                  <a:txBody>
                    <a:bodyPr/>
                    <a:lstStyle/>
                    <a:p>
                      <a:pPr algn="ctr"/>
                      <a:r>
                        <a:rPr lang="en-US" sz="1400" dirty="0" smtClean="0"/>
                        <a:t>NY</a:t>
                      </a:r>
                      <a:r>
                        <a:rPr lang="en-US" sz="1400" baseline="0" dirty="0" smtClean="0"/>
                        <a:t> </a:t>
                      </a:r>
                      <a:r>
                        <a:rPr lang="en-US" sz="1400" dirty="0" smtClean="0"/>
                        <a:t>PFL</a:t>
                      </a:r>
                      <a:r>
                        <a:rPr lang="en-US" sz="1400" baseline="30000" dirty="0" smtClean="0"/>
                        <a:t>1</a:t>
                      </a:r>
                      <a:endParaRPr lang="en-US" sz="1400" baseline="30000" dirty="0"/>
                    </a:p>
                  </a:txBody>
                  <a:tcPr/>
                </a:tc>
                <a:tc>
                  <a:txBody>
                    <a:bodyPr/>
                    <a:lstStyle/>
                    <a:p>
                      <a:pPr algn="ctr"/>
                      <a:r>
                        <a:rPr lang="en-US" sz="1400" dirty="0" smtClean="0"/>
                        <a:t>DBL</a:t>
                      </a:r>
                      <a:r>
                        <a:rPr lang="en-US" sz="1400" baseline="30000" dirty="0" smtClean="0"/>
                        <a:t>1</a:t>
                      </a:r>
                      <a:endParaRPr lang="en-US" sz="1400" baseline="30000" dirty="0"/>
                    </a:p>
                  </a:txBody>
                  <a:tcPr/>
                </a:tc>
                <a:tc>
                  <a:txBody>
                    <a:bodyPr/>
                    <a:lstStyle/>
                    <a:p>
                      <a:pPr algn="ctr"/>
                      <a:r>
                        <a:rPr lang="en-US" sz="1400" dirty="0" smtClean="0"/>
                        <a:t>FMLA</a:t>
                      </a:r>
                      <a:endParaRPr lang="en-US" sz="1400" dirty="0"/>
                    </a:p>
                  </a:txBody>
                  <a:tcPr/>
                </a:tc>
              </a:tr>
              <a:tr h="370840">
                <a:tc>
                  <a:txBody>
                    <a:bodyPr/>
                    <a:lstStyle/>
                    <a:p>
                      <a:r>
                        <a:rPr lang="en-US" sz="1200" dirty="0" smtClean="0">
                          <a:solidFill>
                            <a:schemeClr val="bg1"/>
                          </a:solidFill>
                        </a:rPr>
                        <a:t>Qualifying</a:t>
                      </a:r>
                      <a:r>
                        <a:rPr lang="en-US" sz="1200" baseline="0" dirty="0" smtClean="0">
                          <a:solidFill>
                            <a:schemeClr val="bg1"/>
                          </a:solidFill>
                        </a:rPr>
                        <a:t> Leaves</a:t>
                      </a:r>
                      <a:r>
                        <a:rPr lang="en-US" sz="1200" baseline="30000" dirty="0" smtClean="0">
                          <a:solidFill>
                            <a:schemeClr val="bg1"/>
                          </a:solidFill>
                        </a:rPr>
                        <a:t>3</a:t>
                      </a:r>
                      <a:endParaRPr lang="en-US" sz="1200" baseline="30000" dirty="0">
                        <a:solidFill>
                          <a:schemeClr val="bg1"/>
                        </a:solidFill>
                      </a:endParaRPr>
                    </a:p>
                  </a:txBody>
                  <a:tcPr>
                    <a:solidFill>
                      <a:srgbClr val="006AB6"/>
                    </a:solidFill>
                  </a:tcPr>
                </a:tc>
                <a:tc>
                  <a:txBody>
                    <a:bodyPr/>
                    <a:lstStyle/>
                    <a:p>
                      <a:pPr marL="285750" indent="-285750" algn="l">
                        <a:buFont typeface="Arial" panose="020B0604020202020204" pitchFamily="34" charset="0"/>
                        <a:buChar char="•"/>
                      </a:pPr>
                      <a:r>
                        <a:rPr lang="en-US" sz="1200" dirty="0" smtClean="0"/>
                        <a:t>Child Bonding</a:t>
                      </a:r>
                      <a:r>
                        <a:rPr lang="en-US" sz="1200" baseline="30000" dirty="0" smtClean="0"/>
                        <a:t>2</a:t>
                      </a:r>
                    </a:p>
                    <a:p>
                      <a:pPr marL="285750" indent="-285750" algn="l">
                        <a:buFont typeface="Arial" panose="020B0604020202020204" pitchFamily="34" charset="0"/>
                        <a:buChar char="•"/>
                      </a:pPr>
                      <a:r>
                        <a:rPr lang="en-US" sz="1200" dirty="0" smtClean="0"/>
                        <a:t>Care for seriously</a:t>
                      </a:r>
                      <a:r>
                        <a:rPr lang="en-US" sz="1200" baseline="0" dirty="0" smtClean="0"/>
                        <a:t> ill qualifying relative</a:t>
                      </a:r>
                    </a:p>
                    <a:p>
                      <a:pPr marL="285750" indent="-285750" algn="l">
                        <a:buFont typeface="Arial" panose="020B0604020202020204" pitchFamily="34" charset="0"/>
                        <a:buChar char="•"/>
                      </a:pPr>
                      <a:r>
                        <a:rPr lang="en-US" sz="1200" baseline="0" dirty="0" smtClean="0"/>
                        <a:t>Exigency related to active military duty</a:t>
                      </a:r>
                      <a:endParaRPr lang="en-US" sz="1200" dirty="0"/>
                    </a:p>
                  </a:txBody>
                  <a:tcPr/>
                </a:tc>
                <a:tc>
                  <a:txBody>
                    <a:bodyPr/>
                    <a:lstStyle/>
                    <a:p>
                      <a:pPr marL="285750" indent="-285750" algn="l">
                        <a:buFont typeface="Arial" panose="020B0604020202020204" pitchFamily="34" charset="0"/>
                        <a:buChar char="•"/>
                      </a:pPr>
                      <a:r>
                        <a:rPr lang="en-US" sz="1200" dirty="0" smtClean="0"/>
                        <a:t>Employee’s own disability</a:t>
                      </a:r>
                      <a:endParaRPr lang="en-US" sz="1200" dirty="0"/>
                    </a:p>
                  </a:txBody>
                  <a:tcPr/>
                </a:tc>
                <a:tc>
                  <a:txBody>
                    <a:bodyPr/>
                    <a:lstStyle/>
                    <a:p>
                      <a:pPr marL="285750" indent="-285750" algn="l">
                        <a:buFont typeface="Arial" panose="020B0604020202020204" pitchFamily="34" charset="0"/>
                        <a:buChar char="•"/>
                      </a:pPr>
                      <a:r>
                        <a:rPr lang="en-US" sz="1200" dirty="0" smtClean="0"/>
                        <a:t>Employee’s own serious</a:t>
                      </a:r>
                      <a:r>
                        <a:rPr lang="en-US" sz="1200" baseline="0" dirty="0" smtClean="0"/>
                        <a:t> health condition</a:t>
                      </a:r>
                    </a:p>
                    <a:p>
                      <a:pPr marL="285750" indent="-285750" algn="l">
                        <a:buFont typeface="Arial" panose="020B0604020202020204" pitchFamily="34" charset="0"/>
                        <a:buChar char="•"/>
                      </a:pPr>
                      <a:r>
                        <a:rPr lang="en-US" sz="1200" baseline="0" dirty="0" smtClean="0"/>
                        <a:t>Child bonding</a:t>
                      </a:r>
                      <a:endParaRPr lang="en-US" sz="1200" dirty="0" smtClean="0"/>
                    </a:p>
                    <a:p>
                      <a:pPr marL="285750" indent="-285750" algn="l">
                        <a:buFont typeface="Arial" panose="020B0604020202020204" pitchFamily="34" charset="0"/>
                        <a:buChar char="•"/>
                      </a:pPr>
                      <a:r>
                        <a:rPr lang="en-US" sz="1200" dirty="0" smtClean="0"/>
                        <a:t>Care for seriously</a:t>
                      </a:r>
                      <a:r>
                        <a:rPr lang="en-US" sz="1200" baseline="0" dirty="0" smtClean="0"/>
                        <a:t> ill qualifying relative</a:t>
                      </a:r>
                    </a:p>
                    <a:p>
                      <a:pPr marL="285750" indent="-285750" algn="l">
                        <a:buFont typeface="Arial" panose="020B0604020202020204" pitchFamily="34" charset="0"/>
                        <a:buChar char="•"/>
                      </a:pPr>
                      <a:r>
                        <a:rPr lang="en-US" sz="1200" baseline="0" dirty="0" smtClean="0"/>
                        <a:t>Exigency related to active military duty</a:t>
                      </a:r>
                      <a:endParaRPr lang="en-US" sz="1200" dirty="0" smtClean="0"/>
                    </a:p>
                  </a:txBody>
                  <a:tcPr/>
                </a:tc>
              </a:tr>
              <a:tr h="370840">
                <a:tc>
                  <a:txBody>
                    <a:bodyPr/>
                    <a:lstStyle/>
                    <a:p>
                      <a:r>
                        <a:rPr lang="en-US" sz="1200" dirty="0" smtClean="0">
                          <a:solidFill>
                            <a:schemeClr val="bg1"/>
                          </a:solidFill>
                        </a:rPr>
                        <a:t>Paid Leave</a:t>
                      </a:r>
                    </a:p>
                    <a:p>
                      <a:r>
                        <a:rPr lang="en-US" sz="1200" dirty="0" smtClean="0">
                          <a:solidFill>
                            <a:schemeClr val="bg1"/>
                          </a:solidFill>
                        </a:rPr>
                        <a:t>(2017 wage estimates)</a:t>
                      </a:r>
                      <a:endParaRPr lang="en-US" sz="1200" dirty="0">
                        <a:solidFill>
                          <a:schemeClr val="bg1"/>
                        </a:solidFill>
                      </a:endParaRPr>
                    </a:p>
                  </a:txBody>
                  <a:tcPr>
                    <a:solidFill>
                      <a:srgbClr val="006AB6"/>
                    </a:solidFill>
                  </a:tcPr>
                </a:tc>
                <a:tc>
                  <a:txBody>
                    <a:bodyPr/>
                    <a:lstStyle/>
                    <a:p>
                      <a:pPr algn="ctr"/>
                      <a:r>
                        <a:rPr lang="en-US" sz="1200" dirty="0" smtClean="0"/>
                        <a:t>Yes</a:t>
                      </a:r>
                    </a:p>
                    <a:p>
                      <a:pPr algn="ctr"/>
                      <a:r>
                        <a:rPr lang="en-US" sz="1200" dirty="0" smtClean="0">
                          <a:solidFill>
                            <a:srgbClr val="006AB6"/>
                          </a:solidFill>
                        </a:rPr>
                        <a:t>Estimate</a:t>
                      </a:r>
                      <a:r>
                        <a:rPr lang="en-US" sz="1200" baseline="0" dirty="0" smtClean="0">
                          <a:solidFill>
                            <a:srgbClr val="006AB6"/>
                          </a:solidFill>
                        </a:rPr>
                        <a:t> max $648</a:t>
                      </a:r>
                      <a:endParaRPr lang="en-US" sz="1200" dirty="0">
                        <a:solidFill>
                          <a:srgbClr val="006AB6"/>
                        </a:solidFill>
                      </a:endParaRPr>
                    </a:p>
                  </a:txBody>
                  <a:tcPr/>
                </a:tc>
                <a:tc>
                  <a:txBody>
                    <a:bodyPr/>
                    <a:lstStyle/>
                    <a:p>
                      <a:pPr algn="ctr"/>
                      <a:r>
                        <a:rPr lang="en-US" sz="1200" dirty="0" smtClean="0"/>
                        <a:t>Yes</a:t>
                      </a:r>
                    </a:p>
                    <a:p>
                      <a:pPr algn="ctr"/>
                      <a:r>
                        <a:rPr lang="en-US" sz="1200" dirty="0" smtClean="0">
                          <a:solidFill>
                            <a:srgbClr val="006AB6"/>
                          </a:solidFill>
                        </a:rPr>
                        <a:t>Max $170</a:t>
                      </a:r>
                      <a:endParaRPr lang="en-US" sz="1200" dirty="0">
                        <a:solidFill>
                          <a:srgbClr val="006AB6"/>
                        </a:solidFill>
                      </a:endParaRPr>
                    </a:p>
                  </a:txBody>
                  <a:tcPr/>
                </a:tc>
                <a:tc>
                  <a:txBody>
                    <a:bodyPr/>
                    <a:lstStyle/>
                    <a:p>
                      <a:pPr algn="ctr"/>
                      <a:r>
                        <a:rPr lang="en-US" sz="1200" dirty="0" smtClean="0"/>
                        <a:t>No</a:t>
                      </a:r>
                    </a:p>
                  </a:txBody>
                  <a:tcPr/>
                </a:tc>
              </a:tr>
              <a:tr h="370840">
                <a:tc>
                  <a:txBody>
                    <a:bodyPr/>
                    <a:lstStyle/>
                    <a:p>
                      <a:r>
                        <a:rPr lang="en-US" sz="1200" dirty="0" smtClean="0">
                          <a:solidFill>
                            <a:schemeClr val="bg1"/>
                          </a:solidFill>
                        </a:rPr>
                        <a:t>Leave duration</a:t>
                      </a:r>
                      <a:endParaRPr lang="en-US" sz="1200" dirty="0">
                        <a:solidFill>
                          <a:schemeClr val="bg1"/>
                        </a:solidFill>
                      </a:endParaRPr>
                    </a:p>
                  </a:txBody>
                  <a:tcPr>
                    <a:solidFill>
                      <a:srgbClr val="006AB6"/>
                    </a:solidFill>
                  </a:tcPr>
                </a:tc>
                <a:tc>
                  <a:txBody>
                    <a:bodyPr/>
                    <a:lstStyle/>
                    <a:p>
                      <a:pPr algn="ctr"/>
                      <a:r>
                        <a:rPr lang="en-US" sz="1200" dirty="0" smtClean="0"/>
                        <a:t>8</a:t>
                      </a:r>
                      <a:r>
                        <a:rPr lang="en-US" sz="1200" baseline="0" dirty="0" smtClean="0"/>
                        <a:t> weeks in 2018</a:t>
                      </a:r>
                      <a:r>
                        <a:rPr lang="en-US" sz="1200" baseline="30000" dirty="0" smtClean="0"/>
                        <a:t>1</a:t>
                      </a:r>
                      <a:r>
                        <a:rPr lang="en-US" sz="1200" dirty="0" smtClean="0"/>
                        <a:t> </a:t>
                      </a:r>
                    </a:p>
                    <a:p>
                      <a:pPr algn="ctr"/>
                      <a:r>
                        <a:rPr lang="en-US" sz="1050" dirty="0" smtClean="0"/>
                        <a:t>growing to</a:t>
                      </a:r>
                    </a:p>
                    <a:p>
                      <a:pPr algn="ctr"/>
                      <a:r>
                        <a:rPr lang="en-US" sz="1200" dirty="0" smtClean="0"/>
                        <a:t>12 weeks in</a:t>
                      </a:r>
                      <a:r>
                        <a:rPr lang="en-US" sz="1200" baseline="0" dirty="0" smtClean="0"/>
                        <a:t> 2021</a:t>
                      </a:r>
                      <a:endParaRPr lang="en-US" sz="1200" dirty="0"/>
                    </a:p>
                  </a:txBody>
                  <a:tcPr/>
                </a:tc>
                <a:tc>
                  <a:txBody>
                    <a:bodyPr/>
                    <a:lstStyle/>
                    <a:p>
                      <a:pPr algn="ctr"/>
                      <a:r>
                        <a:rPr lang="en-US" sz="1200" dirty="0" smtClean="0"/>
                        <a:t>Up</a:t>
                      </a:r>
                      <a:r>
                        <a:rPr lang="en-US" sz="1200" baseline="0" dirty="0" smtClean="0"/>
                        <a:t> to 26 weeks</a:t>
                      </a:r>
                      <a:r>
                        <a:rPr lang="en-US" sz="1200" baseline="30000" dirty="0" smtClean="0"/>
                        <a:t>1</a:t>
                      </a:r>
                      <a:endParaRPr lang="en-US" sz="1200" baseline="30000" dirty="0"/>
                    </a:p>
                  </a:txBody>
                  <a:tcPr/>
                </a:tc>
                <a:tc>
                  <a:txBody>
                    <a:bodyPr/>
                    <a:lstStyle/>
                    <a:p>
                      <a:pPr algn="ctr"/>
                      <a:r>
                        <a:rPr lang="en-US" sz="1200" dirty="0" smtClean="0"/>
                        <a:t>Up to 12 weeks </a:t>
                      </a:r>
                    </a:p>
                    <a:p>
                      <a:pPr algn="ctr"/>
                      <a:r>
                        <a:rPr lang="en-US" sz="1200" dirty="0" smtClean="0"/>
                        <a:t>in most cases</a:t>
                      </a:r>
                    </a:p>
                  </a:txBody>
                  <a:tcPr/>
                </a:tc>
              </a:tr>
              <a:tr h="370840">
                <a:tc>
                  <a:txBody>
                    <a:bodyPr/>
                    <a:lstStyle/>
                    <a:p>
                      <a:r>
                        <a:rPr lang="en-US" sz="1200" dirty="0" smtClean="0">
                          <a:solidFill>
                            <a:schemeClr val="bg1"/>
                          </a:solidFill>
                        </a:rPr>
                        <a:t>Minimum work period necessary to be eligible</a:t>
                      </a:r>
                      <a:endParaRPr lang="en-US" sz="1200" dirty="0">
                        <a:solidFill>
                          <a:schemeClr val="bg1"/>
                        </a:solidFill>
                      </a:endParaRPr>
                    </a:p>
                  </a:txBody>
                  <a:tcPr>
                    <a:solidFill>
                      <a:srgbClr val="006AB6"/>
                    </a:solidFill>
                  </a:tcPr>
                </a:tc>
                <a:tc>
                  <a:txBody>
                    <a:bodyPr/>
                    <a:lstStyle/>
                    <a:p>
                      <a:pPr algn="ctr"/>
                      <a:r>
                        <a:rPr lang="en-US" sz="1200" dirty="0" smtClean="0"/>
                        <a:t>Full Time - 26 weeks </a:t>
                      </a:r>
                    </a:p>
                    <a:p>
                      <a:pPr marL="0" algn="ctr" defTabSz="685800" rtl="0" eaLnBrk="1" latinLnBrk="0" hangingPunct="1"/>
                      <a:r>
                        <a:rPr lang="en-US" sz="1200" kern="1200" dirty="0" smtClean="0">
                          <a:solidFill>
                            <a:schemeClr val="dk1"/>
                          </a:solidFill>
                          <a:latin typeface="+mn-lt"/>
                          <a:ea typeface="+mn-ea"/>
                          <a:cs typeface="+mn-cs"/>
                        </a:rPr>
                        <a:t>Part Time - 175 Days </a:t>
                      </a:r>
                      <a:endParaRPr lang="en-US" sz="1200" kern="1200" dirty="0">
                        <a:solidFill>
                          <a:schemeClr val="dk1"/>
                        </a:solidFill>
                        <a:latin typeface="+mn-lt"/>
                        <a:ea typeface="+mn-ea"/>
                        <a:cs typeface="+mn-cs"/>
                      </a:endParaRPr>
                    </a:p>
                  </a:txBody>
                  <a:tcPr/>
                </a:tc>
                <a:tc>
                  <a:txBody>
                    <a:bodyPr/>
                    <a:lstStyle/>
                    <a:p>
                      <a:pPr algn="ctr"/>
                      <a:r>
                        <a:rPr lang="en-US" sz="1200" dirty="0" smtClean="0"/>
                        <a:t>4 consecutive</a:t>
                      </a:r>
                      <a:r>
                        <a:rPr lang="en-US" sz="1200" baseline="0" dirty="0" smtClean="0"/>
                        <a:t> weeks</a:t>
                      </a:r>
                      <a:endParaRPr lang="en-US" sz="1200" dirty="0"/>
                    </a:p>
                  </a:txBody>
                  <a:tcPr/>
                </a:tc>
                <a:tc>
                  <a:txBody>
                    <a:bodyPr/>
                    <a:lstStyle/>
                    <a:p>
                      <a:pPr algn="ctr"/>
                      <a:r>
                        <a:rPr lang="en-US" sz="1200" dirty="0" smtClean="0"/>
                        <a:t>1 year</a:t>
                      </a:r>
                      <a:endParaRPr lang="en-US" sz="1200" dirty="0"/>
                    </a:p>
                  </a:txBody>
                  <a:tcPr/>
                </a:tc>
              </a:tr>
              <a:tr h="370840">
                <a:tc>
                  <a:txBody>
                    <a:bodyPr/>
                    <a:lstStyle/>
                    <a:p>
                      <a:r>
                        <a:rPr lang="en-US" sz="1200" dirty="0" smtClean="0">
                          <a:solidFill>
                            <a:schemeClr val="bg1"/>
                          </a:solidFill>
                        </a:rPr>
                        <a:t>Minimum number of hours worked</a:t>
                      </a:r>
                      <a:r>
                        <a:rPr lang="en-US" sz="1200" baseline="0" dirty="0" smtClean="0">
                          <a:solidFill>
                            <a:schemeClr val="bg1"/>
                          </a:solidFill>
                        </a:rPr>
                        <a:t> for eligibility</a:t>
                      </a:r>
                      <a:endParaRPr lang="en-US" sz="1200" dirty="0">
                        <a:solidFill>
                          <a:schemeClr val="bg1"/>
                        </a:solidFill>
                      </a:endParaRPr>
                    </a:p>
                  </a:txBody>
                  <a:tcPr>
                    <a:solidFill>
                      <a:srgbClr val="006AB6"/>
                    </a:solidFill>
                  </a:tcPr>
                </a:tc>
                <a:tc>
                  <a:txBody>
                    <a:bodyPr/>
                    <a:lstStyle/>
                    <a:p>
                      <a:pPr algn="ctr"/>
                      <a:r>
                        <a:rPr lang="en-US" sz="1200" dirty="0" smtClean="0"/>
                        <a:t>None</a:t>
                      </a:r>
                      <a:endParaRPr lang="en-US" sz="1200" dirty="0"/>
                    </a:p>
                  </a:txBody>
                  <a:tcPr/>
                </a:tc>
                <a:tc>
                  <a:txBody>
                    <a:bodyPr/>
                    <a:lstStyle/>
                    <a:p>
                      <a:pPr algn="ctr"/>
                      <a:r>
                        <a:rPr lang="en-US" sz="1200" dirty="0" smtClean="0"/>
                        <a:t>None</a:t>
                      </a:r>
                      <a:endParaRPr lang="en-US" sz="1200" dirty="0"/>
                    </a:p>
                  </a:txBody>
                  <a:tcPr/>
                </a:tc>
                <a:tc>
                  <a:txBody>
                    <a:bodyPr/>
                    <a:lstStyle/>
                    <a:p>
                      <a:pPr algn="ctr"/>
                      <a:r>
                        <a:rPr lang="en-US" sz="1200" dirty="0" smtClean="0"/>
                        <a:t>1,250 hours in the past 12 months</a:t>
                      </a:r>
                      <a:endParaRPr lang="en-US" sz="1200" dirty="0"/>
                    </a:p>
                  </a:txBody>
                  <a:tcPr/>
                </a:tc>
              </a:tr>
              <a:tr h="370840">
                <a:tc>
                  <a:txBody>
                    <a:bodyPr/>
                    <a:lstStyle/>
                    <a:p>
                      <a:r>
                        <a:rPr lang="en-US" sz="1200" dirty="0" smtClean="0">
                          <a:solidFill>
                            <a:schemeClr val="bg1"/>
                          </a:solidFill>
                        </a:rPr>
                        <a:t>Can eligibility requirement</a:t>
                      </a:r>
                      <a:r>
                        <a:rPr lang="en-US" sz="1200" baseline="0" dirty="0" smtClean="0">
                          <a:solidFill>
                            <a:schemeClr val="bg1"/>
                          </a:solidFill>
                        </a:rPr>
                        <a:t> be met with another employer?</a:t>
                      </a:r>
                      <a:endParaRPr lang="en-US" sz="1200" dirty="0">
                        <a:solidFill>
                          <a:schemeClr val="bg1"/>
                        </a:solidFill>
                      </a:endParaRPr>
                    </a:p>
                  </a:txBody>
                  <a:tcPr>
                    <a:solidFill>
                      <a:srgbClr val="006AB6"/>
                    </a:solidFill>
                  </a:tcPr>
                </a:tc>
                <a:tc>
                  <a:txBody>
                    <a:bodyPr/>
                    <a:lstStyle/>
                    <a:p>
                      <a:pPr algn="ctr"/>
                      <a:r>
                        <a:rPr lang="en-US" sz="1200" dirty="0" smtClean="0"/>
                        <a:t>Must be with the same employer</a:t>
                      </a:r>
                      <a:endParaRPr lang="en-US" sz="1200" dirty="0"/>
                    </a:p>
                  </a:txBody>
                  <a:tcPr/>
                </a:tc>
                <a:tc>
                  <a:txBody>
                    <a:bodyPr/>
                    <a:lstStyle/>
                    <a:p>
                      <a:pPr algn="ctr"/>
                      <a:r>
                        <a:rPr lang="en-US" sz="1200" dirty="0" smtClean="0"/>
                        <a:t>Any covered employer</a:t>
                      </a:r>
                      <a:endParaRPr lang="en-US" sz="1200" dirty="0"/>
                    </a:p>
                  </a:txBody>
                  <a:tcPr/>
                </a:tc>
                <a:tc>
                  <a:txBody>
                    <a:bodyPr/>
                    <a:lstStyle/>
                    <a:p>
                      <a:pPr algn="ctr"/>
                      <a:r>
                        <a:rPr lang="en-US" sz="1200" dirty="0" smtClean="0"/>
                        <a:t>Must be with the same employer</a:t>
                      </a:r>
                      <a:endParaRPr lang="en-US" sz="1200" dirty="0"/>
                    </a:p>
                  </a:txBody>
                  <a:tcPr/>
                </a:tc>
              </a:tr>
            </a:tbl>
          </a:graphicData>
        </a:graphic>
      </p:graphicFrame>
      <p:sp>
        <p:nvSpPr>
          <p:cNvPr id="10" name="TextBox 9"/>
          <p:cNvSpPr txBox="1"/>
          <p:nvPr/>
        </p:nvSpPr>
        <p:spPr>
          <a:xfrm>
            <a:off x="446311" y="5711423"/>
            <a:ext cx="8188805" cy="560927"/>
          </a:xfrm>
          <a:prstGeom prst="rect">
            <a:avLst/>
          </a:prstGeom>
          <a:noFill/>
        </p:spPr>
        <p:txBody>
          <a:bodyPr wrap="square" lIns="72000" tIns="72000" rIns="72000" bIns="72000" rtlCol="0" anchor="ctr" anchorCtr="0">
            <a:noAutofit/>
          </a:bodyPr>
          <a:lstStyle/>
          <a:p>
            <a:pPr marL="228600" indent="-228600" algn="l">
              <a:spcBef>
                <a:spcPts val="200"/>
              </a:spcBef>
              <a:spcAft>
                <a:spcPts val="200"/>
              </a:spcAft>
              <a:buFont typeface="+mj-lt"/>
              <a:buAutoNum type="arabicPeriod"/>
            </a:pPr>
            <a:r>
              <a:rPr lang="en-US" sz="900" i="0" u="none" strike="noStrike" kern="1200" dirty="0" smtClean="0">
                <a:latin typeface="+mn-lt"/>
              </a:rPr>
              <a:t>NY PFL and NYDBL combined cannot exceed 26 weeks in a 52 week period; and a claimant cannot collect both NYPFL and NYDBL at the same time. </a:t>
            </a:r>
          </a:p>
          <a:p>
            <a:pPr marL="228600" indent="-228600" algn="l">
              <a:spcBef>
                <a:spcPts val="200"/>
              </a:spcBef>
              <a:spcAft>
                <a:spcPts val="200"/>
              </a:spcAft>
              <a:buFont typeface="+mj-lt"/>
              <a:buAutoNum type="arabicPeriod"/>
            </a:pPr>
            <a:r>
              <a:rPr lang="en-US" sz="900" dirty="0" smtClean="0">
                <a:latin typeface="+mn-lt"/>
              </a:rPr>
              <a:t>NY PFL – Child Bonding claim can be initiated directly after delivery</a:t>
            </a:r>
          </a:p>
          <a:p>
            <a:pPr marL="228600" indent="-228600" algn="l">
              <a:spcBef>
                <a:spcPts val="200"/>
              </a:spcBef>
              <a:spcAft>
                <a:spcPts val="200"/>
              </a:spcAft>
              <a:buFont typeface="+mj-lt"/>
              <a:buAutoNum type="arabicPeriod"/>
            </a:pPr>
            <a:r>
              <a:rPr lang="en-US" sz="900" dirty="0">
                <a:latin typeface="+mn-lt"/>
              </a:rPr>
              <a:t>Family members qualifying for family care leave are not identical under NY PFL and FMLA and therefore the two leaves will not always run concurrently and will depend on each request’s unique </a:t>
            </a:r>
            <a:r>
              <a:rPr lang="en-US" sz="900" dirty="0" smtClean="0">
                <a:latin typeface="+mn-lt"/>
              </a:rPr>
              <a:t>circumstances.</a:t>
            </a:r>
            <a:endParaRPr lang="en-US" sz="900" i="0" u="none" strike="noStrike" kern="1200" dirty="0" smtClean="0">
              <a:latin typeface="+mn-lt"/>
            </a:endParaRPr>
          </a:p>
        </p:txBody>
      </p:sp>
    </p:spTree>
    <p:extLst>
      <p:ext uri="{BB962C8B-B14F-4D97-AF65-F5344CB8AC3E}">
        <p14:creationId xmlns:p14="http://schemas.microsoft.com/office/powerpoint/2010/main" val="32332476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907D78E2-E8C3-4E24-8D14-D17860D24E1D}" type="slidenum">
              <a:rPr lang="en-US" smtClean="0">
                <a:solidFill>
                  <a:srgbClr val="000000"/>
                </a:solidFill>
              </a:rPr>
              <a:pPr>
                <a:defRPr/>
              </a:pPr>
              <a:t>5</a:t>
            </a:fld>
            <a:endParaRPr lang="en-US" dirty="0">
              <a:solidFill>
                <a:srgbClr val="000000"/>
              </a:solidFill>
            </a:endParaRPr>
          </a:p>
        </p:txBody>
      </p:sp>
      <p:sp>
        <p:nvSpPr>
          <p:cNvPr id="9" name="Content Placeholder 8"/>
          <p:cNvSpPr>
            <a:spLocks noGrp="1"/>
          </p:cNvSpPr>
          <p:nvPr>
            <p:ph idx="18"/>
          </p:nvPr>
        </p:nvSpPr>
        <p:spPr>
          <a:xfrm>
            <a:off x="6005729" y="1845870"/>
            <a:ext cx="2698324" cy="643330"/>
          </a:xfrm>
          <a:solidFill>
            <a:srgbClr val="006AB6"/>
          </a:solidFill>
        </p:spPr>
        <p:txBody>
          <a:bodyPr/>
          <a:lstStyle/>
          <a:p>
            <a:pPr algn="ctr"/>
            <a:r>
              <a:rPr lang="en-US" dirty="0" smtClean="0">
                <a:solidFill>
                  <a:schemeClr val="bg1"/>
                </a:solidFill>
              </a:rPr>
              <a:t>Next Step </a:t>
            </a:r>
          </a:p>
          <a:p>
            <a:pPr algn="ctr"/>
            <a:r>
              <a:rPr lang="en-US" dirty="0" smtClean="0">
                <a:solidFill>
                  <a:schemeClr val="bg1"/>
                </a:solidFill>
              </a:rPr>
              <a:t>Key Dates</a:t>
            </a:r>
            <a:endParaRPr lang="en-US" dirty="0">
              <a:solidFill>
                <a:schemeClr val="bg1"/>
              </a:solidFill>
            </a:endParaRPr>
          </a:p>
        </p:txBody>
      </p:sp>
      <p:sp>
        <p:nvSpPr>
          <p:cNvPr id="2" name="Title 1"/>
          <p:cNvSpPr>
            <a:spLocks noGrp="1"/>
          </p:cNvSpPr>
          <p:nvPr>
            <p:ph type="title"/>
          </p:nvPr>
        </p:nvSpPr>
        <p:spPr>
          <a:xfrm>
            <a:off x="269158" y="204829"/>
            <a:ext cx="8270993" cy="657953"/>
          </a:xfrm>
        </p:spPr>
        <p:txBody>
          <a:bodyPr/>
          <a:lstStyle/>
          <a:p>
            <a:r>
              <a:rPr lang="en-US" sz="2800" dirty="0" smtClean="0"/>
              <a:t>MetLife – Progress and Next Steps</a:t>
            </a:r>
            <a:endParaRPr lang="en-US" sz="2800" dirty="0"/>
          </a:p>
        </p:txBody>
      </p:sp>
      <p:sp>
        <p:nvSpPr>
          <p:cNvPr id="10" name="Text Placeholder 9"/>
          <p:cNvSpPr>
            <a:spLocks noGrp="1"/>
          </p:cNvSpPr>
          <p:nvPr>
            <p:ph type="body" sz="quarter" idx="21"/>
          </p:nvPr>
        </p:nvSpPr>
        <p:spPr>
          <a:xfrm>
            <a:off x="272008" y="2659247"/>
            <a:ext cx="5550821" cy="2775395"/>
          </a:xfrm>
          <a:ln>
            <a:solidFill>
              <a:srgbClr val="006AB6"/>
            </a:solidFill>
          </a:ln>
        </p:spPr>
        <p:txBody>
          <a:bodyPr/>
          <a:lstStyle/>
          <a:p>
            <a:pPr marL="285750" indent="-285750">
              <a:lnSpc>
                <a:spcPct val="100000"/>
              </a:lnSpc>
              <a:buFont typeface="Arial" panose="020B0604020202020204" pitchFamily="34" charset="0"/>
              <a:buChar char="•"/>
            </a:pPr>
            <a:r>
              <a:rPr lang="en-US" sz="1400" dirty="0" smtClean="0"/>
              <a:t>Developing processes and modifying systems for </a:t>
            </a:r>
            <a:r>
              <a:rPr lang="en-US" sz="1400" dirty="0"/>
              <a:t>regulatory system support required for </a:t>
            </a:r>
            <a:r>
              <a:rPr lang="en-US" sz="1400" dirty="0" smtClean="0"/>
              <a:t>1/1/2018 and beyond</a:t>
            </a:r>
          </a:p>
          <a:p>
            <a:pPr marL="285750" indent="-285750">
              <a:lnSpc>
                <a:spcPct val="100000"/>
              </a:lnSpc>
              <a:buFont typeface="Arial" panose="020B0604020202020204" pitchFamily="34" charset="0"/>
              <a:buChar char="•"/>
            </a:pPr>
            <a:endParaRPr lang="en-US" sz="1100" dirty="0" smtClean="0"/>
          </a:p>
          <a:p>
            <a:pPr marL="285750" indent="-285750">
              <a:lnSpc>
                <a:spcPct val="100000"/>
              </a:lnSpc>
              <a:buFont typeface="Arial" panose="020B0604020202020204" pitchFamily="34" charset="0"/>
              <a:buChar char="•"/>
            </a:pPr>
            <a:r>
              <a:rPr lang="en-US" sz="1400" dirty="0" smtClean="0"/>
              <a:t>Poised and ready to act when the final regulations are published in June </a:t>
            </a:r>
          </a:p>
          <a:p>
            <a:pPr marL="714375" lvl="3" indent="-285750">
              <a:lnSpc>
                <a:spcPct val="100000"/>
              </a:lnSpc>
              <a:buFont typeface="Arial" panose="020B0604020202020204" pitchFamily="34" charset="0"/>
              <a:buChar char="•"/>
            </a:pPr>
            <a:r>
              <a:rPr lang="en-US" sz="1200" dirty="0" smtClean="0"/>
              <a:t>Premium rates and guidelines – NY Financial Services Dept.</a:t>
            </a:r>
          </a:p>
          <a:p>
            <a:pPr marL="714375" lvl="3" indent="-285750">
              <a:lnSpc>
                <a:spcPct val="100000"/>
              </a:lnSpc>
              <a:buFont typeface="Arial" panose="020B0604020202020204" pitchFamily="34" charset="0"/>
              <a:buChar char="•"/>
            </a:pPr>
            <a:r>
              <a:rPr lang="en-US" sz="1200" dirty="0" smtClean="0"/>
              <a:t>Claims intake and guidelines – NY Workers Compensation Dept.</a:t>
            </a:r>
            <a:endParaRPr lang="en-US" sz="1200" dirty="0"/>
          </a:p>
          <a:p>
            <a:pPr marL="285750" indent="-285750">
              <a:lnSpc>
                <a:spcPct val="100000"/>
              </a:lnSpc>
              <a:buFont typeface="Arial" panose="020B0604020202020204" pitchFamily="34" charset="0"/>
              <a:buChar char="•"/>
            </a:pPr>
            <a:endParaRPr lang="en-US" sz="1400" dirty="0" smtClean="0"/>
          </a:p>
          <a:p>
            <a:pPr marL="285750" indent="-285750">
              <a:lnSpc>
                <a:spcPct val="100000"/>
              </a:lnSpc>
              <a:buFont typeface="Arial" panose="020B0604020202020204" pitchFamily="34" charset="0"/>
              <a:buChar char="•"/>
            </a:pPr>
            <a:endParaRPr lang="en-US" sz="1400" dirty="0" smtClean="0"/>
          </a:p>
        </p:txBody>
      </p:sp>
      <p:sp>
        <p:nvSpPr>
          <p:cNvPr id="12" name="Text Placeholder 11"/>
          <p:cNvSpPr>
            <a:spLocks noGrp="1"/>
          </p:cNvSpPr>
          <p:nvPr>
            <p:ph type="body" sz="quarter" idx="23"/>
          </p:nvPr>
        </p:nvSpPr>
        <p:spPr>
          <a:xfrm>
            <a:off x="6005163" y="2659248"/>
            <a:ext cx="2707516" cy="2758142"/>
          </a:xfrm>
          <a:ln>
            <a:solidFill>
              <a:srgbClr val="006AB6"/>
            </a:solidFill>
          </a:ln>
        </p:spPr>
        <p:txBody>
          <a:bodyPr/>
          <a:lstStyle/>
          <a:p>
            <a:pPr marL="285750" indent="-285750">
              <a:buFont typeface="Arial" panose="020B0604020202020204" pitchFamily="34" charset="0"/>
              <a:buChar char="•"/>
            </a:pPr>
            <a:r>
              <a:rPr lang="en-US" sz="1400" dirty="0" smtClean="0">
                <a:solidFill>
                  <a:srgbClr val="006AB6"/>
                </a:solidFill>
              </a:rPr>
              <a:t>June 2017 </a:t>
            </a:r>
            <a:r>
              <a:rPr lang="en-US" sz="1400" dirty="0" smtClean="0"/>
              <a:t>– NY to publish final rules and premium rates</a:t>
            </a:r>
          </a:p>
          <a:p>
            <a:pPr marL="285750" indent="-285750">
              <a:buFont typeface="Arial" panose="020B0604020202020204" pitchFamily="34" charset="0"/>
              <a:buChar char="•"/>
            </a:pPr>
            <a:r>
              <a:rPr lang="en-US" sz="1400" dirty="0" smtClean="0">
                <a:solidFill>
                  <a:srgbClr val="006AB6"/>
                </a:solidFill>
              </a:rPr>
              <a:t>July 2017 </a:t>
            </a:r>
            <a:r>
              <a:rPr lang="en-US" sz="1400" dirty="0" smtClean="0"/>
              <a:t>– Carriers required to confirm participation</a:t>
            </a:r>
          </a:p>
          <a:p>
            <a:pPr marL="285750" indent="-285750">
              <a:buFont typeface="Arial" panose="020B0604020202020204" pitchFamily="34" charset="0"/>
              <a:buChar char="•"/>
            </a:pPr>
            <a:r>
              <a:rPr lang="en-US" sz="1400" dirty="0" smtClean="0">
                <a:solidFill>
                  <a:srgbClr val="006AB6"/>
                </a:solidFill>
              </a:rPr>
              <a:t>January 1 2018 </a:t>
            </a:r>
            <a:r>
              <a:rPr lang="en-US" sz="1400" dirty="0" smtClean="0"/>
              <a:t>– Start date</a:t>
            </a:r>
            <a:endParaRPr lang="en-US" sz="1400" dirty="0"/>
          </a:p>
        </p:txBody>
      </p:sp>
      <p:graphicFrame>
        <p:nvGraphicFramePr>
          <p:cNvPr id="15" name="Diagram 14"/>
          <p:cNvGraphicFramePr/>
          <p:nvPr>
            <p:extLst>
              <p:ext uri="{D42A27DB-BD31-4B8C-83A1-F6EECF244321}">
                <p14:modId xmlns:p14="http://schemas.microsoft.com/office/powerpoint/2010/main" val="2209194613"/>
              </p:ext>
            </p:extLst>
          </p:nvPr>
        </p:nvGraphicFramePr>
        <p:xfrm>
          <a:off x="264848" y="857363"/>
          <a:ext cx="8258049" cy="6522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7452320" y="0"/>
            <a:ext cx="1656184" cy="260648"/>
          </a:xfrm>
          <a:prstGeom prst="rect">
            <a:avLst/>
          </a:prstGeom>
          <a:solidFill>
            <a:schemeClr val="bg1"/>
          </a:solidFill>
        </p:spPr>
        <p:txBody>
          <a:bodyPr wrap="square" lIns="91440" tIns="0" rIns="91440" bIns="0" rtlCol="0">
            <a:noAutofit/>
          </a:bodyPr>
          <a:lstStyle/>
          <a:p>
            <a:pPr algn="l" defTabSz="685800" fontAlgn="auto">
              <a:spcBef>
                <a:spcPts val="0"/>
              </a:spcBef>
              <a:spcAft>
                <a:spcPts val="0"/>
              </a:spcAft>
            </a:pPr>
            <a:endParaRPr lang="en-US" sz="2200" dirty="0" smtClean="0">
              <a:solidFill>
                <a:srgbClr val="000000"/>
              </a:solidFill>
              <a:latin typeface="Arial"/>
            </a:endParaRPr>
          </a:p>
        </p:txBody>
      </p:sp>
      <p:sp>
        <p:nvSpPr>
          <p:cNvPr id="14" name="Content Placeholder 13"/>
          <p:cNvSpPr>
            <a:spLocks noGrp="1"/>
          </p:cNvSpPr>
          <p:nvPr>
            <p:ph idx="1"/>
          </p:nvPr>
        </p:nvSpPr>
        <p:spPr>
          <a:xfrm>
            <a:off x="269158" y="1845870"/>
            <a:ext cx="5562299" cy="643330"/>
          </a:xfrm>
          <a:solidFill>
            <a:srgbClr val="006AB6"/>
          </a:solidFill>
        </p:spPr>
        <p:txBody>
          <a:bodyPr/>
          <a:lstStyle/>
          <a:p>
            <a:r>
              <a:rPr lang="en-US" dirty="0" smtClean="0">
                <a:solidFill>
                  <a:schemeClr val="bg1"/>
                </a:solidFill>
              </a:rPr>
              <a:t>MetLife progress:</a:t>
            </a:r>
            <a:endParaRPr lang="en-US" dirty="0">
              <a:solidFill>
                <a:schemeClr val="bg1"/>
              </a:solidFill>
            </a:endParaRPr>
          </a:p>
        </p:txBody>
      </p:sp>
    </p:spTree>
    <p:extLst>
      <p:ext uri="{BB962C8B-B14F-4D97-AF65-F5344CB8AC3E}">
        <p14:creationId xmlns:p14="http://schemas.microsoft.com/office/powerpoint/2010/main" val="23192828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A5D2E96-09D4-684C-BDED-6024B7F4284C}" type="slidenum">
              <a:rPr lang="en-US" smtClean="0">
                <a:solidFill>
                  <a:srgbClr val="75787B"/>
                </a:solidFill>
              </a:rPr>
              <a:pPr/>
              <a:t>6</a:t>
            </a:fld>
            <a:endParaRPr lang="en-US" dirty="0">
              <a:solidFill>
                <a:srgbClr val="75787B"/>
              </a:solidFill>
            </a:endParaRPr>
          </a:p>
        </p:txBody>
      </p:sp>
      <p:sp>
        <p:nvSpPr>
          <p:cNvPr id="12" name="Title 11"/>
          <p:cNvSpPr>
            <a:spLocks noGrp="1"/>
          </p:cNvSpPr>
          <p:nvPr>
            <p:ph type="title"/>
          </p:nvPr>
        </p:nvSpPr>
        <p:spPr/>
        <p:txBody>
          <a:bodyPr/>
          <a:lstStyle/>
          <a:p>
            <a:r>
              <a:rPr lang="en-US" sz="2800" dirty="0" smtClean="0"/>
              <a:t>State PFL trends</a:t>
            </a:r>
            <a:endParaRPr lang="en-US" sz="2800" dirty="0"/>
          </a:p>
        </p:txBody>
      </p:sp>
      <p:graphicFrame>
        <p:nvGraphicFramePr>
          <p:cNvPr id="15" name="Content Placeholder 14"/>
          <p:cNvGraphicFramePr>
            <a:graphicFrameLocks noGrp="1"/>
          </p:cNvGraphicFramePr>
          <p:nvPr>
            <p:ph idx="1"/>
            <p:extLst>
              <p:ext uri="{D42A27DB-BD31-4B8C-83A1-F6EECF244321}">
                <p14:modId xmlns:p14="http://schemas.microsoft.com/office/powerpoint/2010/main" val="4087037094"/>
              </p:ext>
            </p:extLst>
          </p:nvPr>
        </p:nvGraphicFramePr>
        <p:xfrm>
          <a:off x="284672" y="1036159"/>
          <a:ext cx="8582025" cy="4928432"/>
        </p:xfrm>
        <a:graphic>
          <a:graphicData uri="http://schemas.openxmlformats.org/drawingml/2006/table">
            <a:tbl>
              <a:tblPr firstRow="1" bandRow="1">
                <a:tableStyleId>{5C22544A-7EE6-4342-B048-85BDC9FD1C3A}</a:tableStyleId>
              </a:tblPr>
              <a:tblGrid>
                <a:gridCol w="1716405"/>
                <a:gridCol w="1716405"/>
                <a:gridCol w="1716405"/>
                <a:gridCol w="1716405"/>
                <a:gridCol w="1716405"/>
              </a:tblGrid>
              <a:tr h="370840">
                <a:tc>
                  <a:txBody>
                    <a:bodyPr/>
                    <a:lstStyle/>
                    <a:p>
                      <a:endParaRPr lang="en-US" sz="1400" dirty="0"/>
                    </a:p>
                  </a:txBody>
                  <a:tcPr/>
                </a:tc>
                <a:tc>
                  <a:txBody>
                    <a:bodyPr/>
                    <a:lstStyle/>
                    <a:p>
                      <a:pPr algn="ctr"/>
                      <a:r>
                        <a:rPr lang="en-US" sz="1400" dirty="0" smtClean="0"/>
                        <a:t>New York</a:t>
                      </a:r>
                      <a:endParaRPr lang="en-US" sz="1400" dirty="0"/>
                    </a:p>
                  </a:txBody>
                  <a:tcPr/>
                </a:tc>
                <a:tc>
                  <a:txBody>
                    <a:bodyPr/>
                    <a:lstStyle/>
                    <a:p>
                      <a:pPr algn="ctr"/>
                      <a:r>
                        <a:rPr lang="en-US" sz="1400" dirty="0" smtClean="0"/>
                        <a:t>New Jersey</a:t>
                      </a:r>
                      <a:endParaRPr lang="en-US" sz="1400" dirty="0"/>
                    </a:p>
                  </a:txBody>
                  <a:tcPr/>
                </a:tc>
                <a:tc>
                  <a:txBody>
                    <a:bodyPr/>
                    <a:lstStyle/>
                    <a:p>
                      <a:pPr algn="ctr"/>
                      <a:r>
                        <a:rPr lang="en-US" sz="1400" dirty="0" smtClean="0"/>
                        <a:t>California</a:t>
                      </a:r>
                      <a:endParaRPr lang="en-US" sz="1400" dirty="0"/>
                    </a:p>
                  </a:txBody>
                  <a:tcPr/>
                </a:tc>
                <a:tc>
                  <a:txBody>
                    <a:bodyPr/>
                    <a:lstStyle/>
                    <a:p>
                      <a:pPr algn="ctr"/>
                      <a:r>
                        <a:rPr lang="en-US" sz="1400" dirty="0" smtClean="0"/>
                        <a:t>Rhode Island</a:t>
                      </a:r>
                      <a:endParaRPr lang="en-US" sz="1400" dirty="0"/>
                    </a:p>
                  </a:txBody>
                  <a:tcPr/>
                </a:tc>
              </a:tr>
              <a:tr h="370840">
                <a:tc>
                  <a:txBody>
                    <a:bodyPr/>
                    <a:lstStyle/>
                    <a:p>
                      <a:r>
                        <a:rPr lang="en-US" sz="1400" dirty="0" smtClean="0">
                          <a:solidFill>
                            <a:schemeClr val="bg1"/>
                          </a:solidFill>
                        </a:rPr>
                        <a:t>Weekly benefit</a:t>
                      </a:r>
                    </a:p>
                    <a:p>
                      <a:r>
                        <a:rPr lang="en-US" sz="1400" dirty="0" smtClean="0">
                          <a:solidFill>
                            <a:schemeClr val="bg1"/>
                          </a:solidFill>
                        </a:rPr>
                        <a:t>(2017</a:t>
                      </a:r>
                      <a:r>
                        <a:rPr lang="en-US" sz="1400" baseline="0" dirty="0" smtClean="0">
                          <a:solidFill>
                            <a:schemeClr val="bg1"/>
                          </a:solidFill>
                        </a:rPr>
                        <a:t> wages)</a:t>
                      </a:r>
                      <a:endParaRPr lang="en-US" sz="1400" dirty="0">
                        <a:solidFill>
                          <a:schemeClr val="bg1"/>
                        </a:solidFill>
                      </a:endParaRPr>
                    </a:p>
                  </a:txBody>
                  <a:tcPr>
                    <a:solidFill>
                      <a:srgbClr val="006AB6"/>
                    </a:solidFill>
                  </a:tcPr>
                </a:tc>
                <a:tc>
                  <a:txBody>
                    <a:bodyPr/>
                    <a:lstStyle/>
                    <a:p>
                      <a:pPr algn="ctr"/>
                      <a:r>
                        <a:rPr lang="en-US" sz="1400" dirty="0" smtClean="0"/>
                        <a:t>50%-67% </a:t>
                      </a:r>
                    </a:p>
                    <a:p>
                      <a:pPr algn="ctr"/>
                      <a:r>
                        <a:rPr lang="en-US" sz="1200" dirty="0" smtClean="0"/>
                        <a:t>up to ½ NYSAWW</a:t>
                      </a:r>
                      <a:r>
                        <a:rPr lang="en-US" sz="1200" baseline="30000" dirty="0" smtClean="0"/>
                        <a:t>1</a:t>
                      </a:r>
                      <a:r>
                        <a:rPr lang="en-US" sz="1200" dirty="0" smtClean="0"/>
                        <a:t> </a:t>
                      </a:r>
                    </a:p>
                    <a:p>
                      <a:pPr algn="ctr"/>
                      <a:r>
                        <a:rPr lang="en-US" sz="1400" dirty="0" smtClean="0"/>
                        <a:t>$648</a:t>
                      </a:r>
                      <a:endParaRPr lang="en-US" sz="1400" dirty="0"/>
                    </a:p>
                  </a:txBody>
                  <a:tcPr/>
                </a:tc>
                <a:tc>
                  <a:txBody>
                    <a:bodyPr/>
                    <a:lstStyle/>
                    <a:p>
                      <a:pPr algn="ctr"/>
                      <a:r>
                        <a:rPr lang="en-US" sz="1400" dirty="0" smtClean="0"/>
                        <a:t>67%</a:t>
                      </a:r>
                    </a:p>
                    <a:p>
                      <a:pPr algn="ctr"/>
                      <a:r>
                        <a:rPr lang="en-US" sz="1400" dirty="0" smtClean="0"/>
                        <a:t> up</a:t>
                      </a:r>
                      <a:r>
                        <a:rPr lang="en-US" sz="1400" baseline="0" dirty="0" smtClean="0"/>
                        <a:t> to $633</a:t>
                      </a:r>
                      <a:endParaRPr lang="en-US" sz="1400" dirty="0"/>
                    </a:p>
                  </a:txBody>
                  <a:tcPr/>
                </a:tc>
                <a:tc>
                  <a:txBody>
                    <a:bodyPr/>
                    <a:lstStyle/>
                    <a:p>
                      <a:pPr algn="ctr"/>
                      <a:r>
                        <a:rPr lang="en-US" sz="1400" dirty="0" smtClean="0"/>
                        <a:t>55% </a:t>
                      </a:r>
                    </a:p>
                    <a:p>
                      <a:pPr algn="ctr"/>
                      <a:r>
                        <a:rPr lang="en-US" sz="1400" dirty="0" smtClean="0"/>
                        <a:t>up</a:t>
                      </a:r>
                      <a:r>
                        <a:rPr lang="en-US" sz="1400" baseline="0" dirty="0" smtClean="0"/>
                        <a:t> to $1,173</a:t>
                      </a:r>
                      <a:endParaRPr lang="en-US" sz="1400" dirty="0"/>
                    </a:p>
                  </a:txBody>
                  <a:tcPr/>
                </a:tc>
                <a:tc>
                  <a:txBody>
                    <a:bodyPr/>
                    <a:lstStyle/>
                    <a:p>
                      <a:pPr algn="ctr"/>
                      <a:r>
                        <a:rPr lang="en-US" sz="1400" dirty="0" smtClean="0"/>
                        <a:t>~ 60% </a:t>
                      </a:r>
                    </a:p>
                    <a:p>
                      <a:pPr algn="ctr"/>
                      <a:r>
                        <a:rPr lang="en-US" sz="1400" dirty="0" smtClean="0"/>
                        <a:t>up to $817</a:t>
                      </a:r>
                      <a:endParaRPr lang="en-US" sz="1400" dirty="0"/>
                    </a:p>
                  </a:txBody>
                  <a:tcPr/>
                </a:tc>
              </a:tr>
              <a:tr h="370840">
                <a:tc>
                  <a:txBody>
                    <a:bodyPr/>
                    <a:lstStyle/>
                    <a:p>
                      <a:r>
                        <a:rPr lang="en-US" sz="1400" dirty="0" smtClean="0">
                          <a:solidFill>
                            <a:schemeClr val="bg1"/>
                          </a:solidFill>
                        </a:rPr>
                        <a:t>Maximum length</a:t>
                      </a:r>
                      <a:endParaRPr lang="en-US" sz="1400" dirty="0">
                        <a:solidFill>
                          <a:schemeClr val="bg1"/>
                        </a:solidFill>
                      </a:endParaRPr>
                    </a:p>
                  </a:txBody>
                  <a:tcPr>
                    <a:solidFill>
                      <a:srgbClr val="006AB6"/>
                    </a:solidFill>
                  </a:tcPr>
                </a:tc>
                <a:tc>
                  <a:txBody>
                    <a:bodyPr/>
                    <a:lstStyle/>
                    <a:p>
                      <a:pPr algn="ctr"/>
                      <a:r>
                        <a:rPr lang="en-US" sz="1400" dirty="0" smtClean="0"/>
                        <a:t>8</a:t>
                      </a:r>
                      <a:r>
                        <a:rPr lang="en-US" sz="1400" baseline="0" dirty="0" smtClean="0"/>
                        <a:t> weeks in 2018</a:t>
                      </a:r>
                      <a:r>
                        <a:rPr lang="en-US" sz="1400" dirty="0" smtClean="0"/>
                        <a:t> </a:t>
                      </a:r>
                      <a:r>
                        <a:rPr lang="en-US" sz="1100" dirty="0" smtClean="0"/>
                        <a:t>growing to</a:t>
                      </a:r>
                    </a:p>
                    <a:p>
                      <a:pPr algn="ctr"/>
                      <a:r>
                        <a:rPr lang="en-US" sz="1400" dirty="0" smtClean="0"/>
                        <a:t>12 weeks in</a:t>
                      </a:r>
                      <a:r>
                        <a:rPr lang="en-US" sz="1400" baseline="0" dirty="0" smtClean="0"/>
                        <a:t> 2021</a:t>
                      </a:r>
                      <a:endParaRPr lang="en-US" sz="1400" dirty="0"/>
                    </a:p>
                  </a:txBody>
                  <a:tcPr/>
                </a:tc>
                <a:tc>
                  <a:txBody>
                    <a:bodyPr/>
                    <a:lstStyle/>
                    <a:p>
                      <a:pPr algn="ctr"/>
                      <a:r>
                        <a:rPr lang="en-US" sz="1400" dirty="0" smtClean="0"/>
                        <a:t>6 weeks</a:t>
                      </a:r>
                      <a:endParaRPr lang="en-US" sz="1400" dirty="0"/>
                    </a:p>
                  </a:txBody>
                  <a:tcPr/>
                </a:tc>
                <a:tc>
                  <a:txBody>
                    <a:bodyPr/>
                    <a:lstStyle/>
                    <a:p>
                      <a:pPr algn="ctr"/>
                      <a:r>
                        <a:rPr lang="en-US" sz="1400" dirty="0" smtClean="0"/>
                        <a:t>6 weeks</a:t>
                      </a:r>
                      <a:endParaRPr lang="en-US" sz="1400" dirty="0"/>
                    </a:p>
                  </a:txBody>
                  <a:tcPr/>
                </a:tc>
                <a:tc>
                  <a:txBody>
                    <a:bodyPr/>
                    <a:lstStyle/>
                    <a:p>
                      <a:pPr algn="ctr"/>
                      <a:r>
                        <a:rPr lang="en-US" sz="1400" dirty="0" smtClean="0"/>
                        <a:t>4 weeks</a:t>
                      </a:r>
                      <a:endParaRPr lang="en-US" sz="1400" dirty="0"/>
                    </a:p>
                  </a:txBody>
                  <a:tcPr/>
                </a:tc>
              </a:tr>
              <a:tr h="370840">
                <a:tc>
                  <a:txBody>
                    <a:bodyPr/>
                    <a:lstStyle/>
                    <a:p>
                      <a:r>
                        <a:rPr lang="en-US" sz="1400" dirty="0" smtClean="0">
                          <a:solidFill>
                            <a:schemeClr val="bg1"/>
                          </a:solidFill>
                        </a:rPr>
                        <a:t>Employee cost</a:t>
                      </a:r>
                      <a:endParaRPr lang="en-US" sz="1400" dirty="0">
                        <a:solidFill>
                          <a:schemeClr val="bg1"/>
                        </a:solidFill>
                      </a:endParaRPr>
                    </a:p>
                  </a:txBody>
                  <a:tcPr>
                    <a:solidFill>
                      <a:srgbClr val="006AB6"/>
                    </a:solidFill>
                  </a:tcPr>
                </a:tc>
                <a:tc>
                  <a:txBody>
                    <a:bodyPr/>
                    <a:lstStyle/>
                    <a:p>
                      <a:pPr algn="ctr"/>
                      <a:r>
                        <a:rPr lang="en-US" sz="1400" dirty="0" smtClean="0"/>
                        <a:t>TBD</a:t>
                      </a:r>
                    </a:p>
                    <a:p>
                      <a:pPr algn="ctr"/>
                      <a:r>
                        <a:rPr lang="en-US" sz="1100" dirty="0" smtClean="0">
                          <a:solidFill>
                            <a:srgbClr val="006AB6"/>
                          </a:solidFill>
                        </a:rPr>
                        <a:t>expected June 2017</a:t>
                      </a:r>
                    </a:p>
                  </a:txBody>
                  <a:tcPr/>
                </a:tc>
                <a:tc>
                  <a:txBody>
                    <a:bodyPr/>
                    <a:lstStyle/>
                    <a:p>
                      <a:pPr algn="ctr"/>
                      <a:r>
                        <a:rPr lang="en-US" sz="1400" dirty="0" smtClean="0"/>
                        <a:t>0.08% of first</a:t>
                      </a:r>
                      <a:r>
                        <a:rPr lang="en-US" sz="1400" baseline="0" dirty="0" smtClean="0"/>
                        <a:t> $32,600 of pay</a:t>
                      </a:r>
                      <a:endParaRPr lang="en-US" sz="1100" dirty="0"/>
                    </a:p>
                  </a:txBody>
                  <a:tcPr/>
                </a:tc>
                <a:tc>
                  <a:txBody>
                    <a:bodyPr/>
                    <a:lstStyle/>
                    <a:p>
                      <a:pPr algn="ctr"/>
                      <a:r>
                        <a:rPr lang="en-US" sz="1400" dirty="0" smtClean="0"/>
                        <a:t>0.9% of first $106,742 of pay</a:t>
                      </a:r>
                      <a:endParaRPr lang="en-US" sz="1100" dirty="0"/>
                    </a:p>
                  </a:txBody>
                  <a:tcPr/>
                </a:tc>
                <a:tc>
                  <a:txBody>
                    <a:bodyPr/>
                    <a:lstStyle/>
                    <a:p>
                      <a:pPr algn="ctr"/>
                      <a:r>
                        <a:rPr lang="en-US" sz="1400" dirty="0" smtClean="0"/>
                        <a:t>1.2% of</a:t>
                      </a:r>
                      <a:r>
                        <a:rPr lang="en-US" sz="1400" baseline="0" dirty="0" smtClean="0"/>
                        <a:t> first $64,200 of pay</a:t>
                      </a:r>
                      <a:endParaRPr lang="en-US" sz="1400" dirty="0"/>
                    </a:p>
                  </a:txBody>
                  <a:tcPr/>
                </a:tc>
              </a:tr>
              <a:tr h="854272">
                <a:tc>
                  <a:txBody>
                    <a:bodyPr/>
                    <a:lstStyle/>
                    <a:p>
                      <a:r>
                        <a:rPr lang="en-US" sz="1400" dirty="0" smtClean="0">
                          <a:solidFill>
                            <a:schemeClr val="bg1"/>
                          </a:solidFill>
                        </a:rPr>
                        <a:t>Disability</a:t>
                      </a:r>
                      <a:r>
                        <a:rPr lang="en-US" sz="1400" baseline="0" dirty="0" smtClean="0">
                          <a:solidFill>
                            <a:schemeClr val="bg1"/>
                          </a:solidFill>
                        </a:rPr>
                        <a:t> Coverage</a:t>
                      </a:r>
                      <a:endParaRPr lang="en-US" sz="1400" dirty="0">
                        <a:solidFill>
                          <a:schemeClr val="bg1"/>
                        </a:solidFill>
                      </a:endParaRPr>
                    </a:p>
                  </a:txBody>
                  <a:tcPr>
                    <a:solidFill>
                      <a:srgbClr val="006AB6"/>
                    </a:solidFill>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sz="1400" baseline="0" dirty="0" smtClean="0"/>
                        <a:t>Separate </a:t>
                      </a:r>
                      <a:r>
                        <a:rPr lang="en-US" sz="1400" dirty="0" smtClean="0"/>
                        <a:t>NY</a:t>
                      </a:r>
                      <a:r>
                        <a:rPr lang="en-US" sz="1400" baseline="0" dirty="0" smtClean="0"/>
                        <a:t>DBL</a:t>
                      </a:r>
                      <a:r>
                        <a:rPr lang="en-US" sz="1400" baseline="30000" dirty="0" smtClean="0"/>
                        <a:t>2</a:t>
                      </a:r>
                      <a:endParaRPr lang="en-US" sz="1100" dirty="0" smtClean="0"/>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sz="1400" baseline="0" dirty="0" smtClean="0"/>
                        <a:t>Disability is separate</a:t>
                      </a:r>
                      <a:endParaRPr lang="en-US" sz="1400" dirty="0" smtClean="0"/>
                    </a:p>
                    <a:p>
                      <a:pPr algn="ctr"/>
                      <a:endParaRPr lang="en-US" sz="1400" baseline="0" dirty="0" smtClean="0"/>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sz="1400" dirty="0" smtClean="0"/>
                        <a:t>Disability</a:t>
                      </a:r>
                      <a:r>
                        <a:rPr lang="en-US" sz="1400" baseline="0" dirty="0" smtClean="0"/>
                        <a:t> is included</a:t>
                      </a:r>
                      <a:endParaRPr lang="en-US" sz="1400" dirty="0" smtClean="0"/>
                    </a:p>
                    <a:p>
                      <a:pPr algn="ctr"/>
                      <a:endParaRPr lang="en-US" sz="1400" dirty="0" smtClean="0"/>
                    </a:p>
                  </a:txBody>
                  <a:tcPr/>
                </a:tc>
                <a:tc>
                  <a:txBody>
                    <a:bodyPr/>
                    <a:lstStyle/>
                    <a:p>
                      <a:pPr marL="0" marR="0" indent="0" algn="ctr" defTabSz="685800" rtl="0" eaLnBrk="1" fontAlgn="auto" latinLnBrk="0" hangingPunct="1">
                        <a:lnSpc>
                          <a:spcPct val="100000"/>
                        </a:lnSpc>
                        <a:spcBef>
                          <a:spcPts val="0"/>
                        </a:spcBef>
                        <a:spcAft>
                          <a:spcPts val="0"/>
                        </a:spcAft>
                        <a:buClrTx/>
                        <a:buSzTx/>
                        <a:buFontTx/>
                        <a:buNone/>
                        <a:tabLst/>
                        <a:defRPr/>
                      </a:pPr>
                      <a:r>
                        <a:rPr lang="en-US" sz="1400" dirty="0" smtClean="0"/>
                        <a:t>Disability</a:t>
                      </a:r>
                      <a:r>
                        <a:rPr lang="en-US" sz="1400" baseline="0" dirty="0" smtClean="0"/>
                        <a:t> is included</a:t>
                      </a:r>
                      <a:endParaRPr lang="en-US" sz="1400" dirty="0" smtClean="0"/>
                    </a:p>
                  </a:txBody>
                  <a:tcPr/>
                </a:tc>
              </a:tr>
              <a:tr h="370840">
                <a:tc>
                  <a:txBody>
                    <a:bodyPr/>
                    <a:lstStyle/>
                    <a:p>
                      <a:r>
                        <a:rPr lang="en-US" sz="1400" dirty="0" smtClean="0">
                          <a:solidFill>
                            <a:schemeClr val="bg1"/>
                          </a:solidFill>
                        </a:rPr>
                        <a:t>Qualifying</a:t>
                      </a:r>
                      <a:r>
                        <a:rPr lang="en-US" sz="1400" baseline="0" dirty="0" smtClean="0">
                          <a:solidFill>
                            <a:schemeClr val="bg1"/>
                          </a:solidFill>
                        </a:rPr>
                        <a:t> Relative</a:t>
                      </a:r>
                      <a:endParaRPr lang="en-US" sz="1400" dirty="0">
                        <a:solidFill>
                          <a:schemeClr val="bg1"/>
                        </a:solidFill>
                      </a:endParaRPr>
                    </a:p>
                  </a:txBody>
                  <a:tcPr>
                    <a:solidFill>
                      <a:srgbClr val="006AB6"/>
                    </a:solidFill>
                  </a:tcPr>
                </a:tc>
                <a:tc>
                  <a:txBody>
                    <a:bodyPr/>
                    <a:lstStyle/>
                    <a:p>
                      <a:r>
                        <a:rPr lang="en-US" sz="1400" dirty="0" smtClean="0"/>
                        <a:t>Spouse</a:t>
                      </a:r>
                    </a:p>
                    <a:p>
                      <a:pPr marL="0" marR="0" indent="0" algn="l" defTabSz="685800" rtl="0" eaLnBrk="1" fontAlgn="auto" latinLnBrk="0" hangingPunct="1">
                        <a:lnSpc>
                          <a:spcPct val="100000"/>
                        </a:lnSpc>
                        <a:spcBef>
                          <a:spcPts val="0"/>
                        </a:spcBef>
                        <a:spcAft>
                          <a:spcPts val="0"/>
                        </a:spcAft>
                        <a:buClrTx/>
                        <a:buSzTx/>
                        <a:buFontTx/>
                        <a:buNone/>
                        <a:tabLst/>
                        <a:defRPr/>
                      </a:pPr>
                      <a:r>
                        <a:rPr lang="en-US" sz="1400" dirty="0" smtClean="0"/>
                        <a:t>Domestic partner Child</a:t>
                      </a:r>
                    </a:p>
                    <a:p>
                      <a:r>
                        <a:rPr lang="en-US" sz="1400" dirty="0" smtClean="0"/>
                        <a:t>Parent</a:t>
                      </a:r>
                    </a:p>
                    <a:p>
                      <a:r>
                        <a:rPr lang="en-US" sz="1400" dirty="0" smtClean="0"/>
                        <a:t>Parent-in-law</a:t>
                      </a:r>
                    </a:p>
                    <a:p>
                      <a:r>
                        <a:rPr lang="en-US" sz="1400" dirty="0" smtClean="0"/>
                        <a:t>Grandparent</a:t>
                      </a:r>
                      <a:r>
                        <a:rPr lang="en-US" sz="1400" baseline="0" dirty="0" smtClean="0"/>
                        <a:t> Grandchild</a:t>
                      </a:r>
                      <a:endParaRPr lang="en-US" sz="1400" dirty="0"/>
                    </a:p>
                  </a:txBody>
                  <a:tcPr/>
                </a:tc>
                <a:tc>
                  <a:txBody>
                    <a:bodyPr/>
                    <a:lstStyle/>
                    <a:p>
                      <a:r>
                        <a:rPr lang="en-US" sz="1400" baseline="0" dirty="0" smtClean="0"/>
                        <a:t>Spouse</a:t>
                      </a:r>
                    </a:p>
                    <a:p>
                      <a:pPr marL="0" marR="0" indent="0" algn="l" defTabSz="685800" rtl="0" eaLnBrk="1" fontAlgn="auto" latinLnBrk="0" hangingPunct="1">
                        <a:lnSpc>
                          <a:spcPct val="100000"/>
                        </a:lnSpc>
                        <a:spcBef>
                          <a:spcPts val="0"/>
                        </a:spcBef>
                        <a:spcAft>
                          <a:spcPts val="0"/>
                        </a:spcAft>
                        <a:buClrTx/>
                        <a:buSzTx/>
                        <a:buFontTx/>
                        <a:buNone/>
                        <a:tabLst/>
                        <a:defRPr/>
                      </a:pPr>
                      <a:r>
                        <a:rPr lang="en-US" sz="1400" baseline="0" dirty="0" smtClean="0"/>
                        <a:t>Domestic partner </a:t>
                      </a:r>
                    </a:p>
                    <a:p>
                      <a:pPr marL="0" marR="0" indent="0" algn="l" defTabSz="685800" rtl="0" eaLnBrk="1" fontAlgn="auto" latinLnBrk="0" hangingPunct="1">
                        <a:lnSpc>
                          <a:spcPct val="100000"/>
                        </a:lnSpc>
                        <a:spcBef>
                          <a:spcPts val="0"/>
                        </a:spcBef>
                        <a:spcAft>
                          <a:spcPts val="0"/>
                        </a:spcAft>
                        <a:buClrTx/>
                        <a:buSzTx/>
                        <a:buFontTx/>
                        <a:buNone/>
                        <a:tabLst/>
                        <a:defRPr/>
                      </a:pPr>
                      <a:r>
                        <a:rPr lang="en-US" sz="1400" baseline="0" dirty="0" smtClean="0"/>
                        <a:t>Child</a:t>
                      </a:r>
                      <a:endParaRPr lang="en-US" sz="1400" dirty="0" smtClean="0"/>
                    </a:p>
                    <a:p>
                      <a:r>
                        <a:rPr lang="en-US" sz="1400" baseline="0" dirty="0" smtClean="0"/>
                        <a:t>Parent</a:t>
                      </a:r>
                    </a:p>
                    <a:p>
                      <a:endParaRPr lang="en-US" sz="1400" baseline="0" dirty="0" smtClean="0"/>
                    </a:p>
                    <a:p>
                      <a:endParaRPr lang="en-US" sz="1400" baseline="0" dirty="0" smtClean="0"/>
                    </a:p>
                  </a:txBody>
                  <a:tcPr/>
                </a:tc>
                <a:tc>
                  <a:txBody>
                    <a:bodyPr/>
                    <a:lstStyle/>
                    <a:p>
                      <a:r>
                        <a:rPr lang="en-US" sz="1400" dirty="0" smtClean="0"/>
                        <a:t>Spouse</a:t>
                      </a:r>
                    </a:p>
                    <a:p>
                      <a:pPr marL="0" marR="0" indent="0" algn="l" defTabSz="685800" rtl="0" eaLnBrk="1" fontAlgn="auto" latinLnBrk="0" hangingPunct="1">
                        <a:lnSpc>
                          <a:spcPct val="100000"/>
                        </a:lnSpc>
                        <a:spcBef>
                          <a:spcPts val="0"/>
                        </a:spcBef>
                        <a:spcAft>
                          <a:spcPts val="0"/>
                        </a:spcAft>
                        <a:buClrTx/>
                        <a:buSzTx/>
                        <a:buFontTx/>
                        <a:buNone/>
                        <a:tabLst/>
                        <a:defRPr/>
                      </a:pPr>
                      <a:r>
                        <a:rPr lang="en-US" sz="1400" dirty="0" smtClean="0"/>
                        <a:t>Domestic partner</a:t>
                      </a:r>
                    </a:p>
                    <a:p>
                      <a:r>
                        <a:rPr lang="en-US" sz="1400" dirty="0" smtClean="0"/>
                        <a:t>Child</a:t>
                      </a:r>
                    </a:p>
                    <a:p>
                      <a:r>
                        <a:rPr lang="en-US" sz="1400" dirty="0" smtClean="0"/>
                        <a:t>Parent</a:t>
                      </a:r>
                    </a:p>
                    <a:p>
                      <a:r>
                        <a:rPr lang="en-US" sz="1400" dirty="0" smtClean="0"/>
                        <a:t>Parent-in-law Grandparent Grandchild</a:t>
                      </a:r>
                    </a:p>
                    <a:p>
                      <a:r>
                        <a:rPr lang="en-US" sz="1400" dirty="0" smtClean="0"/>
                        <a:t>Sibling</a:t>
                      </a:r>
                    </a:p>
                  </a:txBody>
                  <a:tcPr/>
                </a:tc>
                <a:tc>
                  <a:txBody>
                    <a:bodyPr/>
                    <a:lstStyle/>
                    <a:p>
                      <a:r>
                        <a:rPr lang="en-US" sz="1400" dirty="0" smtClean="0"/>
                        <a:t>Spouse</a:t>
                      </a:r>
                    </a:p>
                    <a:p>
                      <a:pPr marL="0" marR="0" indent="0" algn="l" defTabSz="685800" rtl="0" eaLnBrk="1" fontAlgn="auto" latinLnBrk="0" hangingPunct="1">
                        <a:lnSpc>
                          <a:spcPct val="100000"/>
                        </a:lnSpc>
                        <a:spcBef>
                          <a:spcPts val="0"/>
                        </a:spcBef>
                        <a:spcAft>
                          <a:spcPts val="0"/>
                        </a:spcAft>
                        <a:buClrTx/>
                        <a:buSzTx/>
                        <a:buFontTx/>
                        <a:buNone/>
                        <a:tabLst/>
                        <a:defRPr/>
                      </a:pPr>
                      <a:r>
                        <a:rPr lang="en-US" sz="1400" dirty="0" smtClean="0"/>
                        <a:t>Domestic partner</a:t>
                      </a:r>
                    </a:p>
                    <a:p>
                      <a:pPr marL="0" marR="0" indent="0" algn="l" defTabSz="685800" rtl="0" eaLnBrk="1" fontAlgn="auto" latinLnBrk="0" hangingPunct="1">
                        <a:lnSpc>
                          <a:spcPct val="100000"/>
                        </a:lnSpc>
                        <a:spcBef>
                          <a:spcPts val="0"/>
                        </a:spcBef>
                        <a:spcAft>
                          <a:spcPts val="0"/>
                        </a:spcAft>
                        <a:buClrTx/>
                        <a:buSzTx/>
                        <a:buFontTx/>
                        <a:buNone/>
                        <a:tabLst/>
                        <a:defRPr/>
                      </a:pPr>
                      <a:r>
                        <a:rPr lang="en-US" sz="1400" dirty="0" smtClean="0"/>
                        <a:t>Child</a:t>
                      </a:r>
                    </a:p>
                    <a:p>
                      <a:r>
                        <a:rPr lang="en-US" sz="1400" dirty="0" smtClean="0"/>
                        <a:t>Parent</a:t>
                      </a:r>
                    </a:p>
                    <a:p>
                      <a:r>
                        <a:rPr lang="en-US" sz="1400" dirty="0" smtClean="0"/>
                        <a:t>Parent-in-law</a:t>
                      </a:r>
                    </a:p>
                    <a:p>
                      <a:r>
                        <a:rPr lang="en-US" sz="1400" dirty="0" smtClean="0"/>
                        <a:t>Grandparent</a:t>
                      </a:r>
                    </a:p>
                  </a:txBody>
                  <a:tcPr/>
                </a:tc>
              </a:tr>
            </a:tbl>
          </a:graphicData>
        </a:graphic>
      </p:graphicFrame>
      <p:sp>
        <p:nvSpPr>
          <p:cNvPr id="14" name="Text Placeholder 13"/>
          <p:cNvSpPr>
            <a:spLocks noGrp="1"/>
          </p:cNvSpPr>
          <p:nvPr>
            <p:ph type="body" sz="quarter" idx="13"/>
          </p:nvPr>
        </p:nvSpPr>
        <p:spPr>
          <a:xfrm>
            <a:off x="284672" y="580845"/>
            <a:ext cx="6948752" cy="311037"/>
          </a:xfrm>
        </p:spPr>
        <p:txBody>
          <a:bodyPr/>
          <a:lstStyle/>
          <a:p>
            <a:r>
              <a:rPr lang="en-US" dirty="0" smtClean="0"/>
              <a:t>The New York law compared to other statutory PFL plans</a:t>
            </a:r>
            <a:endParaRPr lang="en-US" dirty="0"/>
          </a:p>
        </p:txBody>
      </p:sp>
      <p:sp>
        <p:nvSpPr>
          <p:cNvPr id="16" name="Rectangle 15"/>
          <p:cNvSpPr/>
          <p:nvPr/>
        </p:nvSpPr>
        <p:spPr>
          <a:xfrm>
            <a:off x="284671" y="6037190"/>
            <a:ext cx="6133381" cy="400110"/>
          </a:xfrm>
          <a:prstGeom prst="rect">
            <a:avLst/>
          </a:prstGeom>
        </p:spPr>
        <p:txBody>
          <a:bodyPr wrap="square">
            <a:spAutoFit/>
          </a:bodyPr>
          <a:lstStyle/>
          <a:p>
            <a:pPr marL="228600" indent="-228600" algn="l" fontAlgn="ctr">
              <a:buAutoNum type="arabicPeriod"/>
            </a:pPr>
            <a:r>
              <a:rPr lang="en-US" sz="1000" dirty="0" smtClean="0">
                <a:solidFill>
                  <a:srgbClr val="000000"/>
                </a:solidFill>
                <a:latin typeface="Calibri"/>
              </a:rPr>
              <a:t>Maximum </a:t>
            </a:r>
            <a:r>
              <a:rPr lang="en-US" sz="1000" dirty="0">
                <a:solidFill>
                  <a:srgbClr val="000000"/>
                </a:solidFill>
                <a:latin typeface="Calibri"/>
              </a:rPr>
              <a:t>payout </a:t>
            </a:r>
            <a:r>
              <a:rPr lang="en-US" sz="1000" dirty="0" smtClean="0">
                <a:solidFill>
                  <a:srgbClr val="000000"/>
                </a:solidFill>
                <a:latin typeface="Calibri"/>
              </a:rPr>
              <a:t>for NY PFL based </a:t>
            </a:r>
            <a:r>
              <a:rPr lang="en-US" sz="1000" dirty="0">
                <a:solidFill>
                  <a:srgbClr val="000000"/>
                </a:solidFill>
                <a:latin typeface="Calibri"/>
              </a:rPr>
              <a:t>on </a:t>
            </a:r>
            <a:r>
              <a:rPr lang="en-US" sz="1000" dirty="0" smtClean="0">
                <a:solidFill>
                  <a:srgbClr val="000000"/>
                </a:solidFill>
                <a:latin typeface="Calibri"/>
              </a:rPr>
              <a:t> 2017 New York State’s Average Weekly Wage (NYSAWW) </a:t>
            </a:r>
            <a:r>
              <a:rPr lang="en-US" sz="1000" dirty="0">
                <a:solidFill>
                  <a:srgbClr val="000000"/>
                </a:solidFill>
                <a:latin typeface="Calibri"/>
              </a:rPr>
              <a:t>of $</a:t>
            </a:r>
            <a:r>
              <a:rPr lang="en-US" sz="1000" dirty="0" smtClean="0">
                <a:solidFill>
                  <a:srgbClr val="000000"/>
                </a:solidFill>
                <a:latin typeface="Calibri"/>
              </a:rPr>
              <a:t>1296.</a:t>
            </a:r>
          </a:p>
          <a:p>
            <a:pPr marL="228600" indent="-228600" algn="l" fontAlgn="ctr">
              <a:buAutoNum type="arabicPeriod"/>
            </a:pPr>
            <a:r>
              <a:rPr lang="en-US" sz="1000" dirty="0" smtClean="0">
                <a:solidFill>
                  <a:srgbClr val="000000"/>
                </a:solidFill>
                <a:latin typeface="Calibri"/>
              </a:rPr>
              <a:t>If both NY DBL and NY PFL are fully insured, they must be  covered by the same carrier. </a:t>
            </a:r>
            <a:endParaRPr lang="en-US" sz="1000" dirty="0">
              <a:solidFill>
                <a:srgbClr val="000000"/>
              </a:solidFill>
              <a:latin typeface="Calibri"/>
            </a:endParaRPr>
          </a:p>
        </p:txBody>
      </p:sp>
    </p:spTree>
    <p:extLst>
      <p:ext uri="{BB962C8B-B14F-4D97-AF65-F5344CB8AC3E}">
        <p14:creationId xmlns:p14="http://schemas.microsoft.com/office/powerpoint/2010/main" val="21980964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Thank you</a:t>
            </a:r>
            <a:endParaRPr lang="en-US" dirty="0"/>
          </a:p>
        </p:txBody>
      </p:sp>
    </p:spTree>
    <p:extLst>
      <p:ext uri="{BB962C8B-B14F-4D97-AF65-F5344CB8AC3E}">
        <p14:creationId xmlns:p14="http://schemas.microsoft.com/office/powerpoint/2010/main" val="4054925553"/>
      </p:ext>
    </p:extLst>
  </p:cSld>
  <p:clrMapOvr>
    <a:masterClrMapping/>
  </p:clrMapOvr>
  <p:timing>
    <p:tnLst>
      <p:par>
        <p:cTn id="1" dur="indefinite" restart="never" nodeType="tmRoot"/>
      </p:par>
    </p:tnLst>
  </p:timing>
</p:sld>
</file>

<file path=ppt/theme/theme1.xml><?xml version="1.0" encoding="utf-8"?>
<a:theme xmlns:a="http://schemas.openxmlformats.org/drawingml/2006/main" name="2_GAO TS 2012 v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0" tIns="0" rIns="0" bIns="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sz="1400" b="0" i="0" u="none" strike="noStrike" cap="none" normalizeH="0" baseline="0" dirty="0" smtClean="0">
            <a:ln>
              <a:noFill/>
            </a:ln>
            <a:solidFill>
              <a:schemeClr val="bg1"/>
            </a:solidFill>
            <a:effectLst/>
          </a:defRPr>
        </a:defPPr>
      </a:lstStyle>
      <a:style>
        <a:lnRef idx="1">
          <a:schemeClr val="accent1"/>
        </a:lnRef>
        <a:fillRef idx="3">
          <a:schemeClr val="accent1"/>
        </a:fillRef>
        <a:effectRef idx="2">
          <a:schemeClr val="accent1"/>
        </a:effectRef>
        <a:fontRef idx="minor">
          <a:schemeClr val="lt1"/>
        </a:fontRef>
      </a: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b"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defRPr>
        </a:defPPr>
      </a:lstStyle>
    </a:lnDef>
    <a:txDef>
      <a:spPr>
        <a:noFill/>
      </a:spPr>
      <a:bodyPr wrap="none" rtlCol="0">
        <a:spAutoFit/>
      </a:bodyPr>
      <a:lstStyle>
        <a:defPPr>
          <a:defRPr sz="1400" dirty="0" smtClean="0">
            <a:latin typeface="+mn-lt"/>
          </a:defRPr>
        </a:defPPr>
      </a:lstStyle>
    </a:tx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GAO TS 2012 v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0" tIns="0" rIns="0" bIns="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sz="1400" b="0" i="0" u="none" strike="noStrike" cap="none" normalizeH="0" baseline="0" dirty="0" smtClean="0">
            <a:ln>
              <a:noFill/>
            </a:ln>
            <a:solidFill>
              <a:schemeClr val="bg1"/>
            </a:solidFill>
            <a:effectLst/>
          </a:defRPr>
        </a:defPPr>
      </a:lstStyle>
      <a:style>
        <a:lnRef idx="1">
          <a:schemeClr val="accent1"/>
        </a:lnRef>
        <a:fillRef idx="3">
          <a:schemeClr val="accent1"/>
        </a:fillRef>
        <a:effectRef idx="2">
          <a:schemeClr val="accent1"/>
        </a:effectRef>
        <a:fontRef idx="minor">
          <a:schemeClr val="lt1"/>
        </a:fontRef>
      </a: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b"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defRPr>
        </a:defPPr>
      </a:lstStyle>
    </a:lnDef>
    <a:txDef>
      <a:spPr>
        <a:noFill/>
      </a:spPr>
      <a:bodyPr wrap="none" rtlCol="0">
        <a:spAutoFit/>
      </a:bodyPr>
      <a:lstStyle>
        <a:defPPr>
          <a:defRPr sz="1400" dirty="0" smtClean="0">
            <a:latin typeface="+mn-lt"/>
          </a:defRPr>
        </a:defPPr>
      </a:lstStyle>
    </a:tx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GAO TS 2012 v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0" tIns="0" rIns="0" bIns="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sz="1400" b="0" i="0" u="none" strike="noStrike" cap="none" normalizeH="0" baseline="0" dirty="0" smtClean="0">
            <a:ln>
              <a:noFill/>
            </a:ln>
            <a:solidFill>
              <a:schemeClr val="bg1"/>
            </a:solidFill>
            <a:effectLst/>
          </a:defRPr>
        </a:defPPr>
      </a:lstStyle>
      <a:style>
        <a:lnRef idx="1">
          <a:schemeClr val="accent1"/>
        </a:lnRef>
        <a:fillRef idx="3">
          <a:schemeClr val="accent1"/>
        </a:fillRef>
        <a:effectRef idx="2">
          <a:schemeClr val="accent1"/>
        </a:effectRef>
        <a:fontRef idx="minor">
          <a:schemeClr val="lt1"/>
        </a:fontRef>
      </a: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b"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defRPr>
        </a:defPPr>
      </a:lstStyle>
    </a:lnDef>
    <a:txDef>
      <a:spPr>
        <a:noFill/>
      </a:spPr>
      <a:bodyPr wrap="none" rtlCol="0">
        <a:spAutoFit/>
      </a:bodyPr>
      <a:lstStyle>
        <a:defPPr>
          <a:defRPr sz="1400" dirty="0" smtClean="0">
            <a:latin typeface="+mn-lt"/>
          </a:defRPr>
        </a:defPPr>
      </a:lstStyle>
    </a:tx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4_GAO TS 2012 v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0" tIns="0" rIns="0" bIns="0" numCol="1" rtlCol="0"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sz="1400" b="0" i="0" u="none" strike="noStrike" cap="none" normalizeH="0" baseline="0" dirty="0" smtClean="0">
            <a:ln>
              <a:noFill/>
            </a:ln>
            <a:solidFill>
              <a:schemeClr val="bg1"/>
            </a:solidFill>
            <a:effectLst/>
          </a:defRPr>
        </a:defPPr>
      </a:lstStyle>
      <a:style>
        <a:lnRef idx="1">
          <a:schemeClr val="accent1"/>
        </a:lnRef>
        <a:fillRef idx="3">
          <a:schemeClr val="accent1"/>
        </a:fillRef>
        <a:effectRef idx="2">
          <a:schemeClr val="accent1"/>
        </a:effectRef>
        <a:fontRef idx="minor">
          <a:schemeClr val="lt1"/>
        </a:fontRef>
      </a: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b"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defRPr>
        </a:defPPr>
      </a:lstStyle>
    </a:lnDef>
    <a:txDef>
      <a:spPr>
        <a:noFill/>
      </a:spPr>
      <a:bodyPr wrap="none" rtlCol="0">
        <a:spAutoFit/>
      </a:bodyPr>
      <a:lstStyle>
        <a:defPPr>
          <a:defRPr sz="1400" dirty="0" smtClean="0">
            <a:latin typeface="+mn-lt"/>
          </a:defRPr>
        </a:defPPr>
      </a:lstStyle>
    </a:tx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Default Theme">
  <a:themeElements>
    <a:clrScheme name="Custom 6">
      <a:dk1>
        <a:srgbClr val="000000"/>
      </a:dk1>
      <a:lt1>
        <a:srgbClr val="FFFFFF"/>
      </a:lt1>
      <a:dk2>
        <a:srgbClr val="DB0A5B"/>
      </a:dk2>
      <a:lt2>
        <a:srgbClr val="6025A9"/>
      </a:lt2>
      <a:accent1>
        <a:srgbClr val="A3CE4E"/>
      </a:accent1>
      <a:accent2>
        <a:srgbClr val="0090DA"/>
      </a:accent2>
      <a:accent3>
        <a:srgbClr val="0061A0"/>
      </a:accent3>
      <a:accent4>
        <a:srgbClr val="FFC600"/>
      </a:accent4>
      <a:accent5>
        <a:srgbClr val="00A3AD"/>
      </a:accent5>
      <a:accent6>
        <a:srgbClr val="75787B"/>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2225">
          <a:solidFill>
            <a:schemeClr val="bg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91440" tIns="0" rIns="91440" bIns="0" rtlCol="0">
        <a:noAutofit/>
      </a:bodyPr>
      <a:lstStyle>
        <a:defPPr>
          <a:defRPr sz="2200"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p:properties xmlns:p="http://schemas.microsoft.com/office/2006/metadata/properties" xmlns:xsi="http://www.w3.org/2001/XMLSchema-instance" xmlns:pc="http://schemas.microsoft.com/office/infopath/2007/PartnerControls">
  <documentManagement>
    <RIMIsInRecordsCenter xmlns="eebf4ae1-c1ac-4d30-bd1e-ccc1302fbc75">false</RIMIsInRecordsCenter>
    <RIMFarmId xmlns="eebf4ae1-c1ac-4d30-bd1e-ccc1302fbc75">d631f93c-4dc4-4574-b44b-b8deb029919d</RIMFarmId>
    <Status xmlns="eebf4ae1-c1ac-4d30-bd1e-ccc1302fbc75">In Use</Status>
    <Planning_x0020_Year xmlns="eebf4ae1-c1ac-4d30-bd1e-ccc1302fbc75">2016-2017</Planning_x0020_Year>
    <Document_x0020_Type xmlns="eebf4ae1-c1ac-4d30-bd1e-ccc1302fbc75">2016-2017 Roadmap</Document_x0020_Type>
    <RIMNamedEvent xmlns="eebf4ae1-c1ac-4d30-bd1e-ccc1302fbc75">id-1;#RIMBlank</RIMNamedEvent>
    <RIMIsSuperseded xmlns="eebf4ae1-c1ac-4d30-bd1e-ccc1302fbc75">false</RIMIsSuperseded>
    <RIMCountryTaxHTField0 xmlns="eebf4ae1-c1ac-4d30-bd1e-ccc1302fbc75">
      <Terms xmlns="http://schemas.microsoft.com/office/infopath/2007/PartnerControls"/>
    </RIMCountryTaxHTField0>
    <TaxCatchAll xmlns="b81d900f-3512-433a-841f-bd6dd4906ddf"/>
    <GIPEventDate xmlns="eebf4ae1-c1ac-4d30-bd1e-ccc1302fbc75" xsi:nil="true"/>
    <RIMStatus xmlns="eebf4ae1-c1ac-4d30-bd1e-ccc1302fbc75">New Metlife Document</RIMStatus>
    <RIMInDispositionReview xmlns="eebf4ae1-c1ac-4d30-bd1e-ccc1302fbc75">false</RIMInDispositionReview>
    <GIPClassCodeTaxHTField0 xmlns="eebf4ae1-c1ac-4d30-bd1e-ccc1302fbc75">
      <Terms xmlns="http://schemas.microsoft.com/office/infopath/2007/PartnerControls"/>
    </GIPClassCodeTaxHTField0>
    <_dlc_DocId xmlns="b81d900f-3512-433a-841f-bd6dd4906ddf">ML1314-41-198</_dlc_DocId>
    <_dlc_DocIdUrl xmlns="b81d900f-3512-433a-841f-bd6dd4906ddf">
      <Url>https://team.amer.mymetlife.com/teams/SGOGroupDisability/workrequestprocess/_layouts/DocIdRedir.aspx?ID=ML1314-41-198</Url>
      <Description>ML1314-41-198</Description>
    </_dlc_DocIdUrl>
  </documentManagement>
</p:properties>
</file>

<file path=customXml/item2.xml><?xml version="1.0" encoding="utf-8"?>
<?mso-contentType ?>
<p:Policy xmlns:p="office.server.policy" id="" local="true">
  <p:Name>MetLife Document</p:Name>
  <p:Description/>
  <p:Statement/>
  <p:PolicyItems>
    <p:PolicyItem featureId="Microsoft.Office.RecordsManagement.PolicyFeatures.Expiration" staticId="0x0101000728167CD9C94899925BA69C4AF6743E|1070707530" UniqueId="bfd4c392-cb9c-4242-a6ec-d2c4a2b877b6">
      <p:Name>Retention</p:Name>
      <p:Description>Automatic scheduling of content for processing, and performing a retention action on content that has reached its due date.</p:Description>
      <p:CustomData>
        <Schedules nextStageId="2">
          <Schedule type="Default">
            <stages>
              <data>
                <formula id="Microsoft.Office.RecordsManagement.PolicyFeatures.Expiration.Formula.BuiltIn">
                  <number>12</number>
                  <property>_vti_ItemDeclaredRecord</property>
                  <propertyId>f9a44731-84eb-43a4-9973-cd2953ad8646</propertyId>
                  <period>months</period>
                </formula>
                <action type="action" id="Microsoft.Office.RecordsManagement.PolicyFeatures.Expiration.Action.DeletePreviousVersions"/>
              </data>
            </stages>
          </Schedule>
        </Schedules>
      </p:CustomData>
    </p:PolicyItem>
  </p:PolicyItems>
</p:Policy>
</file>

<file path=customXml/item3.xml><?xml version="1.0" encoding="utf-8"?>
<?mso-contentType ?>
<spe:Receivers xmlns:spe="http://schemas.microsoft.com/sharepoint/events">
  <Receiver>
    <Name>Microsoft.Office.RecordsManagement.PolicyFeatures.ExpirationEventReceiver</Name>
    <Synchronization>Synchronous</Synchronization>
    <Type>10001</Type>
    <SequenceNumber>101</SequenceNumber>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10002</Type>
    <SequenceNumber>102</SequenceNumber>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10004</Type>
    <SequenceNumber>103</SequenceNumber>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10006</Type>
    <SequenceNumber>104</SequenceNumber>
    <Assembly>Microsoft.Office.Policy, Version=14.0.0.0,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10009</Type>
    <SequenceNumber>105</SequenceNumber>
    <Assembly>Microsoft.Office.Policy, Version=14.0.0.0, Culture=neutral, PublicKeyToken=71e9bce111e9429c</Assembly>
    <Class>Microsoft.Office.RecordsManagement.Internal.UpdateExpireDate</Class>
    <Data/>
    <Filter/>
  </Receiver>
  <Receiver>
    <Name/>
    <Synchronization>Synchronous</Synchronization>
    <Type>1</Type>
    <SequenceNumber>10000</SequenceNumber>
    <Assembly>MetLife.RIM.RecordManagement, Version=1.0.0.0, Culture=neutral, PublicKeyToken=409a238929b4a9bd</Assembly>
    <Class>MetLife.RIM.RecordManagement.Features.ContentTypes.ItemContentTypeEventReceiver</Class>
    <Data/>
    <Filter/>
  </Receiver>
  <Receiver>
    <Name/>
    <Synchronization>Synchronous</Synchronization>
    <Type>10001</Type>
    <SequenceNumber>10000</SequenceNumber>
    <Assembly>MetLife.RIM.RecordManagement, Version=1.0.0.0, Culture=neutral, PublicKeyToken=409a238929b4a9bd</Assembly>
    <Class>MetLife.RIM.RecordManagement.Features.ContentTypes.ItemContentTypeEventReceiver</Class>
    <Data/>
    <Filter/>
  </Receiver>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MetLife Document" ma:contentTypeID="0x0101000728167CD9C94899925BA69C4AF6743E0054FD81D26DDC69459D6590DE1A0D89B5" ma:contentTypeVersion="19" ma:contentTypeDescription="MetLife Document Content Type" ma:contentTypeScope="" ma:versionID="aa86d5d1a0e548c085528391c666caab">
  <xsd:schema xmlns:xsd="http://www.w3.org/2001/XMLSchema" xmlns:xs="http://www.w3.org/2001/XMLSchema" xmlns:p="http://schemas.microsoft.com/office/2006/metadata/properties" xmlns:ns1="http://schemas.microsoft.com/sharepoint/v3" xmlns:ns2="b81d900f-3512-433a-841f-bd6dd4906ddf" xmlns:ns3="eebf4ae1-c1ac-4d30-bd1e-ccc1302fbc75" targetNamespace="http://schemas.microsoft.com/office/2006/metadata/properties" ma:root="true" ma:fieldsID="cad9aa77a0315d6ab767ed0d17c1fd34" ns1:_="" ns2:_="" ns3:_="">
    <xsd:import namespace="http://schemas.microsoft.com/sharepoint/v3"/>
    <xsd:import namespace="b81d900f-3512-433a-841f-bd6dd4906ddf"/>
    <xsd:import namespace="eebf4ae1-c1ac-4d30-bd1e-ccc1302fbc75"/>
    <xsd:element name="properties">
      <xsd:complexType>
        <xsd:sequence>
          <xsd:element name="documentManagement">
            <xsd:complexType>
              <xsd:all>
                <xsd:element ref="ns2:TaxCatchAll" minOccurs="0"/>
                <xsd:element ref="ns2:TaxCatchAllLabel" minOccurs="0"/>
                <xsd:element ref="ns3:GIPClassCodeTaxHTField0" minOccurs="0"/>
                <xsd:element ref="ns3:GIPEventDate" minOccurs="0"/>
                <xsd:element ref="ns3:RIMCountryTaxHTField0" minOccurs="0"/>
                <xsd:element ref="ns3:RIMRetentionStartDate" minOccurs="0"/>
                <xsd:element ref="ns3:RIMNamedEvent"/>
                <xsd:element ref="ns3:RIMVersionHistoryDeleted" minOccurs="0"/>
                <xsd:element ref="ns3:RIMIsGoldCopy" minOccurs="0"/>
                <xsd:element ref="ns3:RIMInDispositionReview"/>
                <xsd:element ref="ns3:RIMWillSupersede" minOccurs="0"/>
                <xsd:element ref="ns3:RIMSupersedes" minOccurs="0"/>
                <xsd:element ref="ns3:RIMIsSuperseded"/>
                <xsd:element ref="ns3:RIMGoldCopyVersion" minOccurs="0"/>
                <xsd:element ref="ns3:RIMDocumentID" minOccurs="0"/>
                <xsd:element ref="ns3:RIMDocumentSource" minOccurs="0"/>
                <xsd:element ref="ns3:RIMCostCenter" minOccurs="0"/>
                <xsd:element ref="ns3:RIMIsInRecordsCenter"/>
                <xsd:element ref="ns3:RIMFarmId" minOccurs="0"/>
                <xsd:element ref="ns3:RIMStatus" minOccurs="0"/>
                <xsd:element ref="ns3:RIMGoldCopyOwner" minOccurs="0"/>
                <xsd:element ref="ns1:_dlc_Exempt" minOccurs="0"/>
                <xsd:element ref="ns1:_dlc_ExpireDateSaved" minOccurs="0"/>
                <xsd:element ref="ns1:_dlc_ExpireDate" minOccurs="0"/>
                <xsd:element ref="ns2:_dlc_DocId" minOccurs="0"/>
                <xsd:element ref="ns2:_dlc_DocIdUrl" minOccurs="0"/>
                <xsd:element ref="ns2:_dlc_DocIdPersistId" minOccurs="0"/>
                <xsd:element ref="ns3:Document_x0020_Type" minOccurs="0"/>
                <xsd:element ref="ns3:Status" minOccurs="0"/>
                <xsd:element ref="ns3:Planning_x0020_Year"/>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empt" ma:index="31" nillable="true" ma:displayName="Exempt from Policy" ma:hidden="true" ma:internalName="_dlc_Exempt" ma:readOnly="true">
      <xsd:simpleType>
        <xsd:restriction base="dms:Unknown"/>
      </xsd:simpleType>
    </xsd:element>
    <xsd:element name="_dlc_ExpireDateSaved" ma:index="32" nillable="true" ma:displayName="Original Expiration Date" ma:hidden="true" ma:internalName="_dlc_ExpireDateSaved" ma:readOnly="true">
      <xsd:simpleType>
        <xsd:restriction base="dms:DateTime"/>
      </xsd:simpleType>
    </xsd:element>
    <xsd:element name="_dlc_ExpireDate" ma:index="33" nillable="true" ma:displayName="Expiration Date" ma:description="" ma:hidden="true" ma:indexed="true" ma:internalName="_dlc_ExpireDat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b81d900f-3512-433a-841f-bd6dd4906ddf" elementFormDefault="qualified">
    <xsd:import namespace="http://schemas.microsoft.com/office/2006/documentManagement/types"/>
    <xsd:import namespace="http://schemas.microsoft.com/office/infopath/2007/PartnerControls"/>
    <xsd:element name="TaxCatchAll" ma:index="8" nillable="true" ma:displayName="Taxonomy Catch All Column" ma:hidden="true" ma:list="{bc8ee8b0-8c18-4376-ad49-076a39507932}" ma:internalName="TaxCatchAll" ma:showField="CatchAllData" ma:web="b81d900f-3512-433a-841f-bd6dd4906ddf">
      <xsd:complexType>
        <xsd:complexContent>
          <xsd:extension base="dms:MultiChoiceLookup">
            <xsd:sequence>
              <xsd:element name="Value" type="dms:Lookup" maxOccurs="unbounded" minOccurs="0" nillable="true"/>
            </xsd:sequence>
          </xsd:extension>
        </xsd:complexContent>
      </xsd:complexType>
    </xsd:element>
    <xsd:element name="TaxCatchAllLabel" ma:index="9" nillable="true" ma:displayName="Taxonomy Catch All Column1" ma:hidden="true" ma:list="{bc8ee8b0-8c18-4376-ad49-076a39507932}" ma:internalName="TaxCatchAllLabel" ma:readOnly="true" ma:showField="CatchAllDataLabel" ma:web="b81d900f-3512-433a-841f-bd6dd4906ddf">
      <xsd:complexType>
        <xsd:complexContent>
          <xsd:extension base="dms:MultiChoiceLookup">
            <xsd:sequence>
              <xsd:element name="Value" type="dms:Lookup" maxOccurs="unbounded" minOccurs="0" nillable="true"/>
            </xsd:sequence>
          </xsd:extension>
        </xsd:complexContent>
      </xsd:complexType>
    </xsd:element>
    <xsd:element name="_dlc_DocId" ma:index="34" nillable="true" ma:displayName="Document ID Value" ma:description="The value of the document ID assigned to this item." ma:internalName="_dlc_DocId" ma:readOnly="true">
      <xsd:simpleType>
        <xsd:restriction base="dms:Text"/>
      </xsd:simpleType>
    </xsd:element>
    <xsd:element name="_dlc_DocIdUrl" ma:index="35"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36"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eebf4ae1-c1ac-4d30-bd1e-ccc1302fbc75" elementFormDefault="qualified">
    <xsd:import namespace="http://schemas.microsoft.com/office/2006/documentManagement/types"/>
    <xsd:import namespace="http://schemas.microsoft.com/office/infopath/2007/PartnerControls"/>
    <xsd:element name="GIPClassCodeTaxHTField0" ma:index="10" nillable="true" ma:taxonomy="true" ma:internalName="GIPClassCodeTaxHTField0" ma:taxonomyFieldName="GIPClassCode" ma:displayName="Class Code" ma:readOnly="false" ma:fieldId="{0de6c2ef-d6dc-4d41-98e8-774bff5bdf5e}" ma:sspId="e5a776eb-4441-47c6-aa6b-cf9885e12691" ma:termSetId="930a1eaf-a325-4090-b14a-241aea1aa7b2" ma:anchorId="ea985d07-18e5-44e9-9da4-dea8a1f210b3" ma:open="false" ma:isKeyword="false">
      <xsd:complexType>
        <xsd:sequence>
          <xsd:element ref="pc:Terms" minOccurs="0" maxOccurs="1"/>
        </xsd:sequence>
      </xsd:complexType>
    </xsd:element>
    <xsd:element name="GIPEventDate" ma:index="12" nillable="true" ma:displayName="Event Date" ma:format="DateOnly" ma:hidden="true" ma:internalName="GIPEventDate" ma:readOnly="false">
      <xsd:simpleType>
        <xsd:restriction base="dms:DateTime"/>
      </xsd:simpleType>
    </xsd:element>
    <xsd:element name="RIMCountryTaxHTField0" ma:index="13" nillable="true" ma:taxonomy="true" ma:internalName="RIMCountryTaxHTField0" ma:taxonomyFieldName="RIMCountry" ma:displayName="Country" ma:fieldId="{269c16a7-a377-4154-b213-46d814a9f5b7}" ma:sspId="e5a776eb-4441-47c6-aa6b-cf9885e12691" ma:termSetId="5073d489-78bb-4930-8e18-33d59ad770cc" ma:anchorId="00000000-0000-0000-0000-000000000000" ma:open="false" ma:isKeyword="false">
      <xsd:complexType>
        <xsd:sequence>
          <xsd:element ref="pc:Terms" minOccurs="0" maxOccurs="1"/>
        </xsd:sequence>
      </xsd:complexType>
    </xsd:element>
    <xsd:element name="RIMRetentionStartDate" ma:index="15" nillable="true" ma:displayName="Retention Period Start Date" ma:format="DateOnly" ma:hidden="true" ma:internalName="RIMRetentionStartDate" ma:readOnly="true" ma:showField="FALSE">
      <xsd:simpleType>
        <xsd:restriction base="dms:DateTime"/>
      </xsd:simpleType>
    </xsd:element>
    <xsd:element name="RIMNamedEvent" ma:index="16" ma:displayName="Named Event" ma:default="id-1;#RIMBlank" ma:hidden="true" ma:internalName="RIMNamedEvent" ma:readOnly="false" ma:showField="FALSE">
      <xsd:simpleType>
        <xsd:restriction base="dms:Text"/>
      </xsd:simpleType>
    </xsd:element>
    <xsd:element name="RIMVersionHistoryDeleted" ma:index="17" nillable="true" ma:displayName="Version History Deleted" ma:hidden="true" ma:internalName="RIMVersionHistoryDeleted" ma:readOnly="true" ma:showField="FALSE">
      <xsd:simpleType>
        <xsd:restriction base="dms:Boolean"/>
      </xsd:simpleType>
    </xsd:element>
    <xsd:element name="RIMIsGoldCopy" ma:index="18" nillable="true" ma:displayName="Is Gold Copy" ma:hidden="true" ma:internalName="RIMIsGoldCopy" ma:readOnly="true" ma:showField="FALSE">
      <xsd:simpleType>
        <xsd:restriction base="dms:Boolean"/>
      </xsd:simpleType>
    </xsd:element>
    <xsd:element name="RIMInDispositionReview" ma:index="19" ma:displayName="In Disposition Review" ma:default="0" ma:hidden="true" ma:internalName="RIMInDispositionReview" ma:readOnly="false" ma:showField="FALSE">
      <xsd:simpleType>
        <xsd:restriction base="dms:Boolean"/>
      </xsd:simpleType>
    </xsd:element>
    <xsd:element name="RIMWillSupersede" ma:index="20" nillable="true" ma:displayName="Will Supersede" ma:hidden="true" ma:internalName="RIMWillSupersede" ma:readOnly="true" ma:showField="FALSE">
      <xsd:simpleType>
        <xsd:restriction base="dms:Text"/>
      </xsd:simpleType>
    </xsd:element>
    <xsd:element name="RIMSupersedes" ma:index="21" nillable="true" ma:displayName="Supersedes" ma:hidden="true" ma:internalName="RIMSupersedes" ma:readOnly="true" ma:showField="FALSE">
      <xsd:simpleType>
        <xsd:restriction base="dms:Text"/>
      </xsd:simpleType>
    </xsd:element>
    <xsd:element name="RIMIsSuperseded" ma:index="22" ma:displayName="Is Superseded" ma:default="0" ma:hidden="true" ma:internalName="RIMIsSuperseded" ma:readOnly="false" ma:showField="FALSE">
      <xsd:simpleType>
        <xsd:restriction base="dms:Boolean"/>
      </xsd:simpleType>
    </xsd:element>
    <xsd:element name="RIMGoldCopyVersion" ma:index="23" nillable="true" ma:displayName="Gold Copy Version" ma:hidden="true" ma:internalName="RIMGoldCopyVersion" ma:readOnly="true" ma:showField="FALSE">
      <xsd:simpleType>
        <xsd:restriction base="dms:Unknown"/>
      </xsd:simpleType>
    </xsd:element>
    <xsd:element name="RIMDocumentID" ma:index="24" nillable="true" ma:displayName="Oryginal Document ID" ma:hidden="true" ma:internalName="RIMDocumentID" ma:readOnly="true" ma:showField="FALSE">
      <xsd:simpleType>
        <xsd:restriction base="dms:Text"/>
      </xsd:simpleType>
    </xsd:element>
    <xsd:element name="RIMDocumentSource" ma:index="25" nillable="true" ma:displayName="Document Source" ma:hidden="true" ma:internalName="RIMDocumentSource" ma:readOnly="true" ma:showField="FALSE">
      <xsd:simpleType>
        <xsd:restriction base="dms:Text"/>
      </xsd:simpleType>
    </xsd:element>
    <xsd:element name="RIMCostCenter" ma:index="26" nillable="true" ma:displayName="Cost Center" ma:hidden="true" ma:internalName="RIMCostCenter" ma:readOnly="true" ma:showField="FALSE">
      <xsd:simpleType>
        <xsd:restriction base="dms:Unknown"/>
      </xsd:simpleType>
    </xsd:element>
    <xsd:element name="RIMIsInRecordsCenter" ma:index="27" ma:displayName="Is in records center" ma:default="0" ma:hidden="true" ma:internalName="RIMIsInRecordsCenter" ma:readOnly="false" ma:showField="FALSE">
      <xsd:simpleType>
        <xsd:restriction base="dms:Boolean"/>
      </xsd:simpleType>
    </xsd:element>
    <xsd:element name="RIMFarmId" ma:index="28" nillable="true" ma:displayName="Farm Id" ma:hidden="true" ma:internalName="RIMFarmId" ma:readOnly="false" ma:showField="FALSE">
      <xsd:simpleType>
        <xsd:restriction base="dms:Text"/>
      </xsd:simpleType>
    </xsd:element>
    <xsd:element name="RIMStatus" ma:index="29" nillable="true" ma:displayName="Disposition Status" ma:default="New Metlife Document" ma:format="Dropdown" ma:hidden="true" ma:internalName="RIMStatus" ma:showField="FALSE">
      <xsd:simpleType>
        <xsd:restriction base="dms:Choice">
          <xsd:enumeration value="New Metlife Document"/>
          <xsd:enumeration value="Not Reviewed"/>
          <xsd:enumeration value="To Be Disposed"/>
          <xsd:enumeration value="In Hold"/>
        </xsd:restriction>
      </xsd:simpleType>
    </xsd:element>
    <xsd:element name="RIMGoldCopyOwner" ma:index="30" nillable="true" ma:displayName="Gold Copy Owner" ma:hidden="true" ma:internalName="RIMGoldCopyOwner" ma:readOnly="true" ma:showField="FALSE">
      <xsd:simpleType>
        <xsd:restriction base="dms:Text"/>
      </xsd:simpleType>
    </xsd:element>
    <xsd:element name="Document_x0020_Type" ma:index="37" nillable="true" ma:displayName="Document Type" ma:default="Executive Leadership Report" ma:format="Dropdown" ma:internalName="Document_x0020_Type">
      <xsd:simpleType>
        <xsd:union memberTypes="dms:Text">
          <xsd:simpleType>
            <xsd:restriction base="dms:Choice">
              <xsd:enumeration value="Business Case"/>
              <xsd:enumeration value="CFO Approval"/>
              <xsd:enumeration value="Compliance Submission"/>
              <xsd:enumeration value="Executive Leadership Report"/>
              <xsd:enumeration value="Leadership Presentation"/>
              <xsd:enumeration value="Resource Plan"/>
              <xsd:enumeration value="Tracking Spreadsheet"/>
              <xsd:enumeration value="Program ROI"/>
            </xsd:restriction>
          </xsd:simpleType>
        </xsd:union>
      </xsd:simpleType>
    </xsd:element>
    <xsd:element name="Status" ma:index="38" nillable="true" ma:displayName="Status" ma:default="Archived" ma:format="Dropdown" ma:internalName="Status">
      <xsd:simpleType>
        <xsd:restriction base="dms:Choice">
          <xsd:enumeration value="Archived"/>
          <xsd:enumeration value="In Use"/>
          <xsd:enumeration value="Needs Review"/>
          <xsd:enumeration value="Retired"/>
        </xsd:restriction>
      </xsd:simpleType>
    </xsd:element>
    <xsd:element name="Planning_x0020_Year" ma:index="39" ma:displayName="Planning Year" ma:description="Year for which the information was developed. In the case of Annual planning information, it may be created in current year, but planning year would be current year + 1." ma:internalName="Planning_x0020_Year">
      <xsd:simpleType>
        <xsd:restriction base="dms:Text">
          <xsd:maxLength value="20"/>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CCDE715-E14B-458D-95D6-CC62305A03BD}">
  <ds:schemaRefs>
    <ds:schemaRef ds:uri="b81d900f-3512-433a-841f-bd6dd4906ddf"/>
    <ds:schemaRef ds:uri="http://www.w3.org/XML/1998/namespace"/>
    <ds:schemaRef ds:uri="http://schemas.microsoft.com/office/2006/documentManagement/types"/>
    <ds:schemaRef ds:uri="http://schemas.microsoft.com/office/2006/metadata/properties"/>
    <ds:schemaRef ds:uri="http://purl.org/dc/terms/"/>
    <ds:schemaRef ds:uri="http://schemas.openxmlformats.org/package/2006/metadata/core-properties"/>
    <ds:schemaRef ds:uri="http://schemas.microsoft.com/sharepoint/v3"/>
    <ds:schemaRef ds:uri="http://purl.org/dc/elements/1.1/"/>
    <ds:schemaRef ds:uri="http://schemas.microsoft.com/office/infopath/2007/PartnerControls"/>
    <ds:schemaRef ds:uri="eebf4ae1-c1ac-4d30-bd1e-ccc1302fbc75"/>
    <ds:schemaRef ds:uri="http://purl.org/dc/dcmitype/"/>
  </ds:schemaRefs>
</ds:datastoreItem>
</file>

<file path=customXml/itemProps2.xml><?xml version="1.0" encoding="utf-8"?>
<ds:datastoreItem xmlns:ds="http://schemas.openxmlformats.org/officeDocument/2006/customXml" ds:itemID="{EAE15B72-C8CF-4606-BD15-19C6EEE30B15}">
  <ds:schemaRefs>
    <ds:schemaRef ds:uri="office.server.policy"/>
  </ds:schemaRefs>
</ds:datastoreItem>
</file>

<file path=customXml/itemProps3.xml><?xml version="1.0" encoding="utf-8"?>
<ds:datastoreItem xmlns:ds="http://schemas.openxmlformats.org/officeDocument/2006/customXml" ds:itemID="{BCE092DA-81EA-4921-BEDC-745A6324CF4B}">
  <ds:schemaRefs>
    <ds:schemaRef ds:uri="http://schemas.microsoft.com/sharepoint/events"/>
  </ds:schemaRefs>
</ds:datastoreItem>
</file>

<file path=customXml/itemProps4.xml><?xml version="1.0" encoding="utf-8"?>
<ds:datastoreItem xmlns:ds="http://schemas.openxmlformats.org/officeDocument/2006/customXml" ds:itemID="{2FB33B09-6A48-4B8C-9097-96973D9FF03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b81d900f-3512-433a-841f-bd6dd4906ddf"/>
    <ds:schemaRef ds:uri="eebf4ae1-c1ac-4d30-bd1e-ccc1302fbc7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5.xml><?xml version="1.0" encoding="utf-8"?>
<ds:datastoreItem xmlns:ds="http://schemas.openxmlformats.org/officeDocument/2006/customXml" ds:itemID="{FE40B585-A54C-44E6-9282-49CBC3176B5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14410</TotalTime>
  <Words>1138</Words>
  <Application>Microsoft Macintosh PowerPoint</Application>
  <PresentationFormat>On-screen Show (4:3)</PresentationFormat>
  <Paragraphs>211</Paragraphs>
  <Slides>7</Slides>
  <Notes>4</Notes>
  <HiddenSlides>0</HiddenSlides>
  <MMClips>0</MMClips>
  <ScaleCrop>false</ScaleCrop>
  <HeadingPairs>
    <vt:vector size="6" baseType="variant">
      <vt:variant>
        <vt:lpstr>Fonts Used</vt:lpstr>
      </vt:variant>
      <vt:variant>
        <vt:i4>7</vt:i4>
      </vt:variant>
      <vt:variant>
        <vt:lpstr>Theme</vt:lpstr>
      </vt:variant>
      <vt:variant>
        <vt:i4>5</vt:i4>
      </vt:variant>
      <vt:variant>
        <vt:lpstr>Slide Titles</vt:lpstr>
      </vt:variant>
      <vt:variant>
        <vt:i4>7</vt:i4>
      </vt:variant>
    </vt:vector>
  </HeadingPairs>
  <TitlesOfParts>
    <vt:vector size="19" baseType="lpstr">
      <vt:lpstr>.AppleSystemUIFont</vt:lpstr>
      <vt:lpstr>Arial</vt:lpstr>
      <vt:lpstr>Calibri</vt:lpstr>
      <vt:lpstr>Courier New</vt:lpstr>
      <vt:lpstr>Georgia</vt:lpstr>
      <vt:lpstr>Hobo Std</vt:lpstr>
      <vt:lpstr>Wingdings</vt:lpstr>
      <vt:lpstr>2_GAO TS 2012 v2</vt:lpstr>
      <vt:lpstr>3_GAO TS 2012 v2</vt:lpstr>
      <vt:lpstr>GAO TS 2012 v2</vt:lpstr>
      <vt:lpstr>4_GAO TS 2012 v2</vt:lpstr>
      <vt:lpstr>1_Default Theme</vt:lpstr>
      <vt:lpstr>NY Paid Family Leave Customer Update and Feedback </vt:lpstr>
      <vt:lpstr>NY Paid Family Leave (NY PFL) Introduction</vt:lpstr>
      <vt:lpstr>NY PFL Employer Requirements</vt:lpstr>
      <vt:lpstr>NY PFL will complement existing NY benefits</vt:lpstr>
      <vt:lpstr>MetLife – Progress and Next Steps</vt:lpstr>
      <vt:lpstr>State PFL trends</vt:lpstr>
      <vt:lpstr>Thank you</vt:lpstr>
    </vt:vector>
  </TitlesOfParts>
  <Company>MetLife  Office XP SP3  Professional  NLB</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jdamon</dc:creator>
  <cp:lastModifiedBy>Hudlow, Michael</cp:lastModifiedBy>
  <cp:revision>561</cp:revision>
  <cp:lastPrinted>2017-01-23T20:59:40Z</cp:lastPrinted>
  <dcterms:created xsi:type="dcterms:W3CDTF">2008-02-25T15:05:52Z</dcterms:created>
  <dcterms:modified xsi:type="dcterms:W3CDTF">2017-06-07T14:20:17Z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0x0101000728167CD9C94899925BA69C4AF6743E0054FD81D26DDC69459D6590DE1A0D89B5</vt:lpwstr>
  </property>
  <property fmtid="{D5CDD505-2E9C-101B-9397-08002B2CF9AE}" pid="3" name="_dlc_policyId">
    <vt:lpwstr>0x0101000728167CD9C94899925BA69C4AF6743E|1070707530</vt:lpwstr>
  </property>
  <property fmtid="{D5CDD505-2E9C-101B-9397-08002B2CF9AE}" pid="4" name="ItemRetentionFormula">
    <vt:lpwstr>&lt;formula id="Microsoft.Office.RecordsManagement.PolicyFeatures.Expiration.Formula.BuiltIn"&gt;&lt;number&gt;12&lt;/number&gt;&lt;property&gt;_vti_ItemDeclaredRecord&lt;/property&gt;&lt;propertyId&gt;f9a44731-84eb-43a4-9973-cd2953ad8646&lt;/propertyId&gt;&lt;period&gt;months&lt;/period&gt;&lt;/formula&gt;</vt:lpwstr>
  </property>
  <property fmtid="{D5CDD505-2E9C-101B-9397-08002B2CF9AE}" pid="5" name="_dlc_DocIdItemGuid">
    <vt:lpwstr>c2749777-15de-4b86-9e26-ee3ef38968a2</vt:lpwstr>
  </property>
  <property fmtid="{D5CDD505-2E9C-101B-9397-08002B2CF9AE}" pid="6" name="RIMCountry">
    <vt:lpwstr/>
  </property>
  <property fmtid="{D5CDD505-2E9C-101B-9397-08002B2CF9AE}" pid="7" name="GIPClassCode">
    <vt:lpwstr/>
  </property>
</Properties>
</file>